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3" r:id="rId2"/>
    <p:sldId id="2844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32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87C88-0ABB-4556-B7D5-7C3AC61461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65826A-99B3-4D53-A682-8BAAE13ABB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17E200-7F83-487D-B393-735B26FD6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E042-922A-4052-842F-D89496A64949}" type="datetimeFigureOut">
              <a:rPr lang="en-US" smtClean="0"/>
              <a:t>4/24/2021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506338-C090-4AFB-B62B-22046E15F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9D4AD2-D9B2-4094-8E4A-ECCC573AF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3C317-EAC0-4086-9E2C-4A1507DD9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822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8C253-C10A-4758-9791-E461CEB8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FDB158-141E-4B82-8B0B-697DE87B79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3FCA1C-D901-4281-A2B7-90D70FB41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E042-922A-4052-842F-D89496A64949}" type="datetimeFigureOut">
              <a:rPr lang="en-US" smtClean="0"/>
              <a:t>4/24/2021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7AAD3A-F672-4AC9-9649-3C29029AE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51EAAD-994E-4F63-9BC7-A29FF43C7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3C317-EAC0-4086-9E2C-4A1507DD9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02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B01CAB-5186-4F62-944E-0E43528B02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15C1B4-9FF3-47C3-8054-EC3F9D0AB0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CB1C9-BEBC-41D9-A799-2E9B0C5FC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E042-922A-4052-842F-D89496A64949}" type="datetimeFigureOut">
              <a:rPr lang="en-US" smtClean="0"/>
              <a:t>4/24/2021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32E9B-F937-4760-B10F-11AA2E8D5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DA5A8-3668-4E98-AB2C-E2EFD8896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3C317-EAC0-4086-9E2C-4A1507DD9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431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FB815-4D06-4E3C-AB95-09745FE04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B0F336-5837-4B1F-8ED5-4BCB14C31B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F1F3FB-8869-4942-9635-9B3E4EE65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E042-922A-4052-842F-D89496A64949}" type="datetimeFigureOut">
              <a:rPr lang="en-US" smtClean="0"/>
              <a:t>4/24/2021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18E40-2571-4D98-A466-90792A237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A3B4A2-9093-4607-B2F3-4B4C22AD3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3C317-EAC0-4086-9E2C-4A1507DD9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223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99937-DAEA-429E-BC73-DA6CF0173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61EE14-76DE-484E-B11B-8FD9151CB0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B3A5D-EA1D-41A2-9624-D9B3761B6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E042-922A-4052-842F-D89496A64949}" type="datetimeFigureOut">
              <a:rPr lang="en-US" smtClean="0"/>
              <a:t>4/24/2021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B5B83A-DD0F-4DBE-A28F-C2FBF094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BD13D4-77AB-4E2E-9315-376CF4F06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3C317-EAC0-4086-9E2C-4A1507DD9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51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A6131-89CB-4E04-B604-A897C54F9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67E99A-719F-4485-A269-835B5E20CE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E2F2FF-52FD-4E96-89A1-DC0D0AF301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41524A-7F9C-49CF-AE65-F4A1D5EAA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E042-922A-4052-842F-D89496A64949}" type="datetimeFigureOut">
              <a:rPr lang="en-US" smtClean="0"/>
              <a:t>4/24/2021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CC5AB0-528F-4334-89CF-6F357D6FC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9F1029-4DAD-4595-A62A-22884C809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3C317-EAC0-4086-9E2C-4A1507DD9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797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3DD47-AB85-4BD8-A9C7-D0094A445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1BFD6D-F1A7-4F2D-8488-03AC915CA3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4B862E-B009-4A34-9A1D-4B62C382C6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66D410-2C75-4A77-80D7-494B902635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FF37EC-53BD-4ED5-8A56-ADD63B6CE7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9B35C8-067B-49AE-ABF6-FFA255D24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E042-922A-4052-842F-D89496A64949}" type="datetimeFigureOut">
              <a:rPr lang="en-US" smtClean="0"/>
              <a:t>4/24/2021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B51A7C-9FAF-461A-B012-7C9C9EFF5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3A98B1-4053-46E9-9E11-60C8E516E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3C317-EAC0-4086-9E2C-4A1507DD9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377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CD7A7-E307-46B4-A845-FA1DB41A7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43DB59-E6E7-49A5-A8D3-3F89FD57B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E042-922A-4052-842F-D89496A64949}" type="datetimeFigureOut">
              <a:rPr lang="en-US" smtClean="0"/>
              <a:t>4/24/2021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14AF3A-E825-49AC-880A-1A980EFA7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423CEF-DE4D-4649-A253-D64D24E75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3C317-EAC0-4086-9E2C-4A1507DD9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043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428580-3799-4FAB-ADEA-0FB301C41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E042-922A-4052-842F-D89496A64949}" type="datetimeFigureOut">
              <a:rPr lang="en-US" smtClean="0"/>
              <a:t>4/24/2021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83654F-4DC9-40A4-94FA-81CA52656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9963F-C206-47B8-9810-BF35482EC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3C317-EAC0-4086-9E2C-4A1507DD9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09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26A6E-B7AA-489C-80E1-5EE328802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FA97CA-3362-4A36-951D-7565CA85E7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7039D9-346E-47BB-9128-AAD87586D0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EAAD6A-C15B-4537-A507-06B4632FF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E042-922A-4052-842F-D89496A64949}" type="datetimeFigureOut">
              <a:rPr lang="en-US" smtClean="0"/>
              <a:t>4/24/2021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BF7663-DCBD-4991-B5A3-866721541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97E9C3-4510-4A4C-BD46-D1831FF9E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3C317-EAC0-4086-9E2C-4A1507DD9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880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C8827-B6A8-478E-A958-A1840D273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7917DB-4DBD-4E8C-9A3F-AC2490B8CA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6EC2C1-33CC-47FD-BFF4-31DF00B691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5D2BCF-B3F9-448E-A95C-8A1642FF1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E042-922A-4052-842F-D89496A64949}" type="datetimeFigureOut">
              <a:rPr lang="en-US" smtClean="0"/>
              <a:t>4/24/2021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C9F54D-1421-4C60-A190-8526DC445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EE9FA4-3FDD-47B7-A7FB-91CC03F86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3C317-EAC0-4086-9E2C-4A1507DD9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631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0F0AEB-3833-4530-B87B-379FA16F4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68EDC9-A975-459A-857E-5AF81BCCF5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7F846C-06AC-4DCC-BDD4-F8B8A2250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CE042-922A-4052-842F-D89496A64949}" type="datetimeFigureOut">
              <a:rPr lang="en-US" smtClean="0"/>
              <a:t>4/24/2021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70C641-24C0-49DB-A9B4-1EEFCD2C36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80436-A9BF-4EC6-A674-75B4D8BDB0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3C317-EAC0-4086-9E2C-4A1507DD9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431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5203905-21EA-49BD-9024-E1B28E55194A}"/>
              </a:ext>
            </a:extLst>
          </p:cNvPr>
          <p:cNvSpPr/>
          <p:nvPr/>
        </p:nvSpPr>
        <p:spPr>
          <a:xfrm>
            <a:off x="4208588" y="0"/>
            <a:ext cx="3626357" cy="875453"/>
          </a:xfrm>
          <a:prstGeom prst="rect">
            <a:avLst/>
          </a:prstGeom>
          <a:noFill/>
        </p:spPr>
        <p:txBody>
          <a:bodyPr wrap="none" lIns="86699" tIns="43349" rIns="86699" bIns="43349">
            <a:spAutoFit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en-US" sz="5120" b="1" dirty="0">
                <a:ln w="12700">
                  <a:solidFill>
                    <a:srgbClr val="01B3C5">
                      <a:lumMod val="50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77800">
                    <a:srgbClr val="01B3C5">
                      <a:lumMod val="50000"/>
                    </a:srgbClr>
                  </a:inn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MMLI Group</a:t>
            </a:r>
          </a:p>
        </p:txBody>
      </p:sp>
      <p:pic>
        <p:nvPicPr>
          <p:cNvPr id="7" name="MMLI">
            <a:hlinkClick r:id="" action="ppaction://media"/>
            <a:extLst>
              <a:ext uri="{FF2B5EF4-FFF2-40B4-BE49-F238E27FC236}">
                <a16:creationId xmlns:a16="http://schemas.microsoft.com/office/drawing/2014/main" id="{665E49B4-AC85-4E65-AB5C-291CEC9CCB5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1730" y="989883"/>
            <a:ext cx="9326649" cy="5285101"/>
          </a:xfrm>
          <a:prstGeom prst="rect">
            <a:avLst/>
          </a:prstGeom>
        </p:spPr>
      </p:pic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41275962-7204-4F2B-B100-539FFCE7E826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5253998-FC69-A24C-814A-490A7E53306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/>
              <a:t>1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3996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4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AF5E10-3002-4ED3-9730-11DB30E30436}"/>
              </a:ext>
            </a:extLst>
          </p:cNvPr>
          <p:cNvSpPr/>
          <p:nvPr/>
        </p:nvSpPr>
        <p:spPr>
          <a:xfrm>
            <a:off x="2599875" y="0"/>
            <a:ext cx="7453046" cy="875453"/>
          </a:xfrm>
          <a:prstGeom prst="rect">
            <a:avLst/>
          </a:prstGeom>
          <a:noFill/>
        </p:spPr>
        <p:txBody>
          <a:bodyPr wrap="none" lIns="86699" tIns="43349" rIns="86699" bIns="43349">
            <a:spAutoFit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en-US" sz="5120" b="1" dirty="0">
                <a:ln w="12700">
                  <a:solidFill>
                    <a:srgbClr val="01B3C5">
                      <a:lumMod val="50000"/>
                    </a:srgbClr>
                  </a:solidFill>
                  <a:prstDash val="solid"/>
                </a:ln>
                <a:pattFill prst="narHorz">
                  <a:fgClr>
                    <a:srgbClr val="01B3C5"/>
                  </a:fgClr>
                  <a:bgClr>
                    <a:srgbClr val="01B3C5">
                      <a:lumMod val="40000"/>
                      <a:lumOff val="60000"/>
                    </a:srgbClr>
                  </a:bgClr>
                </a:pattFill>
                <a:effectLst>
                  <a:innerShdw blurRad="177800">
                    <a:srgbClr val="01B3C5">
                      <a:lumMod val="50000"/>
                    </a:srgbClr>
                  </a:inn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SRT Group (Control Group)</a:t>
            </a:r>
          </a:p>
        </p:txBody>
      </p:sp>
      <p:pic>
        <p:nvPicPr>
          <p:cNvPr id="7" name="control">
            <a:hlinkClick r:id="" action="ppaction://media"/>
            <a:extLst>
              <a:ext uri="{FF2B5EF4-FFF2-40B4-BE49-F238E27FC236}">
                <a16:creationId xmlns:a16="http://schemas.microsoft.com/office/drawing/2014/main" id="{BB52EEF2-799B-47E2-A1D8-81E62B95914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14269" y="1015937"/>
            <a:ext cx="9424258" cy="5340413"/>
          </a:xfrm>
          <a:prstGeom prst="rect">
            <a:avLst/>
          </a:prstGeom>
        </p:spPr>
      </p:pic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BC435E82-B77A-40FF-9993-EA1E6529BE58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5253998-FC69-A24C-814A-490A7E53306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9245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</Words>
  <Application>Microsoft Office PowerPoint</Application>
  <PresentationFormat>Widescreen</PresentationFormat>
  <Paragraphs>4</Paragraphs>
  <Slides>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Chen Fei</dc:creator>
  <cp:lastModifiedBy>Chen Fei</cp:lastModifiedBy>
  <cp:revision>2</cp:revision>
  <dcterms:created xsi:type="dcterms:W3CDTF">2021-04-24T09:05:54Z</dcterms:created>
  <dcterms:modified xsi:type="dcterms:W3CDTF">2021-04-24T09:07:28Z</dcterms:modified>
</cp:coreProperties>
</file>