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notesSlides/notesSlide6.xml" ContentType="application/vnd.openxmlformats-officedocument.presentationml.notesSlide+xml"/>
  <Override PartName="/ppt/charts/chart2.xml" ContentType="application/vnd.openxmlformats-officedocument.drawingml.chart+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rts/style1.xml" ContentType="application/vnd.ms-office.chartstyle+xml"/>
  <Override PartName="/ppt/charts/colors1.xml" ContentType="application/vnd.ms-office.chartcolorstyle+xml"/>
  <Override PartName="/ppt/charts/style2.xml" ContentType="application/vnd.ms-office.chartstyle+xml"/>
  <Override PartName="/ppt/charts/colors2.xml" ContentType="application/vnd.ms-office.chartcolor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2" r:id="rId1"/>
    <p:sldMasterId id="2147483844" r:id="rId2"/>
    <p:sldMasterId id="2147483856" r:id="rId3"/>
    <p:sldMasterId id="2147483860" r:id="rId4"/>
  </p:sldMasterIdLst>
  <p:notesMasterIdLst>
    <p:notesMasterId r:id="rId15"/>
  </p:notesMasterIdLst>
  <p:handoutMasterIdLst>
    <p:handoutMasterId r:id="rId16"/>
  </p:handoutMasterIdLst>
  <p:sldIdLst>
    <p:sldId id="256" r:id="rId5"/>
    <p:sldId id="466" r:id="rId6"/>
    <p:sldId id="467" r:id="rId7"/>
    <p:sldId id="299" r:id="rId8"/>
    <p:sldId id="468" r:id="rId9"/>
    <p:sldId id="470" r:id="rId10"/>
    <p:sldId id="469" r:id="rId11"/>
    <p:sldId id="459" r:id="rId12"/>
    <p:sldId id="460" r:id="rId13"/>
    <p:sldId id="461" r:id="rId14"/>
  </p:sldIdLst>
  <p:sldSz cx="9144000" cy="6858000" type="screen4x3"/>
  <p:notesSz cx="8686800" cy="68580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aúl Rojas" initials="" lastIdx="9"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99"/>
    <a:srgbClr val="25CB64"/>
    <a:srgbClr val="0033CC"/>
    <a:srgbClr val="C4ED72"/>
    <a:srgbClr val="B5D0F2"/>
    <a:srgbClr val="88473C"/>
    <a:srgbClr val="A35447"/>
    <a:srgbClr val="808080"/>
    <a:srgbClr val="00666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0204" autoAdjust="0"/>
  </p:normalViewPr>
  <p:slideViewPr>
    <p:cSldViewPr>
      <p:cViewPr varScale="1">
        <p:scale>
          <a:sx n="116" d="100"/>
          <a:sy n="116" d="100"/>
        </p:scale>
        <p:origin x="-112" y="-120"/>
      </p:cViewPr>
      <p:guideLst>
        <p:guide orient="horz" pos="2160"/>
        <p:guide pos="2880"/>
      </p:guideLst>
    </p:cSldViewPr>
  </p:slideViewPr>
  <p:notesTextViewPr>
    <p:cViewPr>
      <p:scale>
        <a:sx n="100" d="100"/>
        <a:sy n="100" d="100"/>
      </p:scale>
      <p:origin x="0" y="0"/>
    </p:cViewPr>
  </p:notesTextViewPr>
  <p:sorterViewPr>
    <p:cViewPr>
      <p:scale>
        <a:sx n="63" d="100"/>
        <a:sy n="63" d="100"/>
      </p:scale>
      <p:origin x="0" y="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notesMaster" Target="notesMasters/notesMaster1.xml"/><Relationship Id="rId16" Type="http://schemas.openxmlformats.org/officeDocument/2006/relationships/handoutMaster" Target="handoutMasters/handoutMaster1.xml"/><Relationship Id="rId17" Type="http://schemas.openxmlformats.org/officeDocument/2006/relationships/printerSettings" Target="printerSettings/printerSettings1.bin"/><Relationship Id="rId18" Type="http://schemas.openxmlformats.org/officeDocument/2006/relationships/commentAuthors" Target="commentAuthors.xml"/><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charts/_rels/chart1.xml.rels><?xml version="1.0" encoding="UTF-8" standalone="yes"?>
<Relationships xmlns="http://schemas.openxmlformats.org/package/2006/relationships"><Relationship Id="rId1" Type="http://schemas.openxmlformats.org/officeDocument/2006/relationships/oleObject" Target="file:///C:\Users\ann\Desktop\ex%202%20stats.xlsx" TargetMode="External"/><Relationship Id="rId2" Type="http://schemas.microsoft.com/office/2011/relationships/chartStyle" Target="style1.xml"/><Relationship Id="rId3" Type="http://schemas.microsoft.com/office/2011/relationships/chartColorStyle" Target="colors1.xml"/></Relationships>
</file>

<file path=ppt/charts/_rels/chart2.xml.rels><?xml version="1.0" encoding="UTF-8" standalone="yes"?>
<Relationships xmlns="http://schemas.openxmlformats.org/package/2006/relationships"><Relationship Id="rId1" Type="http://schemas.openxmlformats.org/officeDocument/2006/relationships/oleObject" Target="file:///C:\Users\ann\Desktop\ex%202%20stats.xlsx" TargetMode="External"/><Relationship Id="rId2" Type="http://schemas.microsoft.com/office/2011/relationships/chartStyle" Target="style2.xml"/><Relationship Id="rId3" Type="http://schemas.microsoft.com/office/2011/relationships/chartColorStyle" Target="colors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2000" b="1" dirty="0"/>
              <a:t>Total Number of Comments (Quantity)</a:t>
            </a:r>
          </a:p>
        </c:rich>
      </c:tx>
      <c:layout/>
      <c:overlay val="0"/>
      <c:spPr>
        <a:noFill/>
        <a:ln>
          <a:noFill/>
        </a:ln>
        <a:effectLst/>
      </c:spPr>
    </c:title>
    <c:autoTitleDeleted val="0"/>
    <c:plotArea>
      <c:layout/>
      <c:lineChart>
        <c:grouping val="standard"/>
        <c:varyColors val="0"/>
        <c:ser>
          <c:idx val="0"/>
          <c:order val="0"/>
          <c:tx>
            <c:v>J</c:v>
          </c:tx>
          <c:spPr>
            <a:ln w="28575" cap="rnd">
              <a:solidFill>
                <a:schemeClr val="accent1"/>
              </a:solidFill>
              <a:round/>
            </a:ln>
            <a:effectLst/>
          </c:spPr>
          <c:marker>
            <c:symbol val="none"/>
          </c:marker>
          <c:val>
            <c:numRef>
              <c:f>Sheet1!$B$2:$D$2</c:f>
              <c:numCache>
                <c:formatCode>General</c:formatCode>
                <c:ptCount val="3"/>
                <c:pt idx="0">
                  <c:v>4.0</c:v>
                </c:pt>
                <c:pt idx="1">
                  <c:v>10.0</c:v>
                </c:pt>
                <c:pt idx="2">
                  <c:v>18.0</c:v>
                </c:pt>
              </c:numCache>
            </c:numRef>
          </c:val>
          <c:smooth val="0"/>
          <c:extLst xmlns:c16r2="http://schemas.microsoft.com/office/drawing/2015/06/chart">
            <c:ext xmlns:c16="http://schemas.microsoft.com/office/drawing/2014/chart" uri="{C3380CC4-5D6E-409C-BE32-E72D297353CC}">
              <c16:uniqueId val="{00000000-19BF-4EB1-91B3-1E80E062C11B}"/>
            </c:ext>
          </c:extLst>
        </c:ser>
        <c:ser>
          <c:idx val="1"/>
          <c:order val="1"/>
          <c:tx>
            <c:v>K</c:v>
          </c:tx>
          <c:spPr>
            <a:ln w="28575" cap="rnd">
              <a:solidFill>
                <a:schemeClr val="accent2"/>
              </a:solidFill>
              <a:round/>
            </a:ln>
            <a:effectLst/>
          </c:spPr>
          <c:marker>
            <c:symbol val="none"/>
          </c:marker>
          <c:val>
            <c:numRef>
              <c:f>Sheet1!$B$3:$D$3</c:f>
              <c:numCache>
                <c:formatCode>General</c:formatCode>
                <c:ptCount val="3"/>
                <c:pt idx="0">
                  <c:v>6.0</c:v>
                </c:pt>
                <c:pt idx="1">
                  <c:v>9.0</c:v>
                </c:pt>
                <c:pt idx="2">
                  <c:v>13.0</c:v>
                </c:pt>
              </c:numCache>
            </c:numRef>
          </c:val>
          <c:smooth val="0"/>
          <c:extLst xmlns:c16r2="http://schemas.microsoft.com/office/drawing/2015/06/chart">
            <c:ext xmlns:c16="http://schemas.microsoft.com/office/drawing/2014/chart" uri="{C3380CC4-5D6E-409C-BE32-E72D297353CC}">
              <c16:uniqueId val="{00000001-19BF-4EB1-91B3-1E80E062C11B}"/>
            </c:ext>
          </c:extLst>
        </c:ser>
        <c:ser>
          <c:idx val="2"/>
          <c:order val="2"/>
          <c:tx>
            <c:v>G</c:v>
          </c:tx>
          <c:spPr>
            <a:ln w="28575" cap="rnd">
              <a:solidFill>
                <a:schemeClr val="accent3"/>
              </a:solidFill>
              <a:round/>
            </a:ln>
            <a:effectLst/>
          </c:spPr>
          <c:marker>
            <c:symbol val="none"/>
          </c:marker>
          <c:val>
            <c:numRef>
              <c:f>Sheet1!$B$4:$D$4</c:f>
              <c:numCache>
                <c:formatCode>General</c:formatCode>
                <c:ptCount val="3"/>
                <c:pt idx="0">
                  <c:v>9.0</c:v>
                </c:pt>
                <c:pt idx="1">
                  <c:v>5.0</c:v>
                </c:pt>
                <c:pt idx="2">
                  <c:v>12.0</c:v>
                </c:pt>
              </c:numCache>
            </c:numRef>
          </c:val>
          <c:smooth val="0"/>
          <c:extLst xmlns:c16r2="http://schemas.microsoft.com/office/drawing/2015/06/chart">
            <c:ext xmlns:c16="http://schemas.microsoft.com/office/drawing/2014/chart" uri="{C3380CC4-5D6E-409C-BE32-E72D297353CC}">
              <c16:uniqueId val="{00000002-19BF-4EB1-91B3-1E80E062C11B}"/>
            </c:ext>
          </c:extLst>
        </c:ser>
        <c:ser>
          <c:idx val="3"/>
          <c:order val="3"/>
          <c:tx>
            <c:v>D</c:v>
          </c:tx>
          <c:spPr>
            <a:ln w="28575" cap="rnd">
              <a:solidFill>
                <a:schemeClr val="accent4"/>
              </a:solidFill>
              <a:round/>
            </a:ln>
            <a:effectLst/>
          </c:spPr>
          <c:marker>
            <c:symbol val="none"/>
          </c:marker>
          <c:val>
            <c:numRef>
              <c:f>Sheet1!$B$5:$D$5</c:f>
              <c:numCache>
                <c:formatCode>General</c:formatCode>
                <c:ptCount val="3"/>
                <c:pt idx="0">
                  <c:v>8.0</c:v>
                </c:pt>
                <c:pt idx="1">
                  <c:v>6.0</c:v>
                </c:pt>
                <c:pt idx="2">
                  <c:v>11.0</c:v>
                </c:pt>
              </c:numCache>
            </c:numRef>
          </c:val>
          <c:smooth val="0"/>
          <c:extLst xmlns:c16r2="http://schemas.microsoft.com/office/drawing/2015/06/chart">
            <c:ext xmlns:c16="http://schemas.microsoft.com/office/drawing/2014/chart" uri="{C3380CC4-5D6E-409C-BE32-E72D297353CC}">
              <c16:uniqueId val="{00000003-19BF-4EB1-91B3-1E80E062C11B}"/>
            </c:ext>
          </c:extLst>
        </c:ser>
        <c:dLbls>
          <c:showLegendKey val="0"/>
          <c:showVal val="0"/>
          <c:showCatName val="0"/>
          <c:showSerName val="0"/>
          <c:showPercent val="0"/>
          <c:showBubbleSize val="0"/>
        </c:dLbls>
        <c:marker val="1"/>
        <c:smooth val="0"/>
        <c:axId val="2120234952"/>
        <c:axId val="2120228376"/>
      </c:lineChart>
      <c:catAx>
        <c:axId val="2120234952"/>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sz="1800" dirty="0"/>
                  <a:t>Time</a:t>
                </a:r>
              </a:p>
            </c:rich>
          </c:tx>
          <c:layout/>
          <c:overlay val="0"/>
          <c:spPr>
            <a:noFill/>
            <a:ln>
              <a:noFill/>
            </a:ln>
            <a:effectLst/>
          </c:spPr>
        </c:title>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crossAx val="2120228376"/>
        <c:crosses val="autoZero"/>
        <c:auto val="1"/>
        <c:lblAlgn val="ctr"/>
        <c:lblOffset val="100"/>
        <c:noMultiLvlLbl val="0"/>
      </c:catAx>
      <c:valAx>
        <c:axId val="2120228376"/>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sz="1800" dirty="0"/>
                  <a:t># Comments</a:t>
                </a:r>
              </a:p>
            </c:rich>
          </c:tx>
          <c:layout/>
          <c:overlay val="0"/>
          <c:spPr>
            <a:noFill/>
            <a:ln>
              <a:noFill/>
            </a:ln>
            <a:effectLst/>
          </c:sp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crossAx val="2120234952"/>
        <c:crosses val="autoZero"/>
        <c:crossBetween val="between"/>
      </c:valAx>
      <c:spPr>
        <a:noFill/>
        <a:ln>
          <a:noFill/>
        </a:ln>
        <a:effectLst/>
      </c:spPr>
    </c:plotArea>
    <c:legend>
      <c:legendPos val="r"/>
      <c:layout/>
      <c:overlay val="0"/>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2000" b="1" dirty="0"/>
              <a:t>Number of Inferential Comments (Quality)</a:t>
            </a:r>
          </a:p>
        </c:rich>
      </c:tx>
      <c:layout/>
      <c:overlay val="0"/>
      <c:spPr>
        <a:noFill/>
        <a:ln>
          <a:noFill/>
        </a:ln>
        <a:effectLst/>
      </c:spPr>
    </c:title>
    <c:autoTitleDeleted val="0"/>
    <c:plotArea>
      <c:layout/>
      <c:lineChart>
        <c:grouping val="standard"/>
        <c:varyColors val="0"/>
        <c:ser>
          <c:idx val="0"/>
          <c:order val="0"/>
          <c:tx>
            <c:v>J</c:v>
          </c:tx>
          <c:spPr>
            <a:ln w="28575" cap="rnd">
              <a:solidFill>
                <a:schemeClr val="accent1"/>
              </a:solidFill>
              <a:round/>
            </a:ln>
            <a:effectLst/>
          </c:spPr>
          <c:marker>
            <c:symbol val="none"/>
          </c:marker>
          <c:val>
            <c:numRef>
              <c:f>Sheet1!$B$8:$D$8</c:f>
              <c:numCache>
                <c:formatCode>General</c:formatCode>
                <c:ptCount val="3"/>
                <c:pt idx="0">
                  <c:v>1.0</c:v>
                </c:pt>
                <c:pt idx="1">
                  <c:v>4.0</c:v>
                </c:pt>
                <c:pt idx="2">
                  <c:v>11.0</c:v>
                </c:pt>
              </c:numCache>
            </c:numRef>
          </c:val>
          <c:smooth val="0"/>
          <c:extLst xmlns:c16r2="http://schemas.microsoft.com/office/drawing/2015/06/chart">
            <c:ext xmlns:c16="http://schemas.microsoft.com/office/drawing/2014/chart" uri="{C3380CC4-5D6E-409C-BE32-E72D297353CC}">
              <c16:uniqueId val="{00000000-DB8F-4476-B546-88FB325E49F8}"/>
            </c:ext>
          </c:extLst>
        </c:ser>
        <c:ser>
          <c:idx val="1"/>
          <c:order val="1"/>
          <c:tx>
            <c:v>K</c:v>
          </c:tx>
          <c:spPr>
            <a:ln w="28575" cap="rnd">
              <a:solidFill>
                <a:schemeClr val="accent2"/>
              </a:solidFill>
              <a:round/>
            </a:ln>
            <a:effectLst/>
          </c:spPr>
          <c:marker>
            <c:symbol val="none"/>
          </c:marker>
          <c:val>
            <c:numRef>
              <c:f>Sheet1!$B$9:$D$9</c:f>
              <c:numCache>
                <c:formatCode>General</c:formatCode>
                <c:ptCount val="3"/>
                <c:pt idx="0">
                  <c:v>3.0</c:v>
                </c:pt>
                <c:pt idx="1">
                  <c:v>5.0</c:v>
                </c:pt>
                <c:pt idx="2">
                  <c:v>7.0</c:v>
                </c:pt>
              </c:numCache>
            </c:numRef>
          </c:val>
          <c:smooth val="0"/>
          <c:extLst xmlns:c16r2="http://schemas.microsoft.com/office/drawing/2015/06/chart">
            <c:ext xmlns:c16="http://schemas.microsoft.com/office/drawing/2014/chart" uri="{C3380CC4-5D6E-409C-BE32-E72D297353CC}">
              <c16:uniqueId val="{00000001-DB8F-4476-B546-88FB325E49F8}"/>
            </c:ext>
          </c:extLst>
        </c:ser>
        <c:ser>
          <c:idx val="2"/>
          <c:order val="2"/>
          <c:tx>
            <c:v>G</c:v>
          </c:tx>
          <c:spPr>
            <a:ln w="28575" cap="rnd">
              <a:solidFill>
                <a:schemeClr val="accent3"/>
              </a:solidFill>
              <a:round/>
            </a:ln>
            <a:effectLst/>
          </c:spPr>
          <c:marker>
            <c:symbol val="none"/>
          </c:marker>
          <c:val>
            <c:numRef>
              <c:f>Sheet1!$B$10:$D$10</c:f>
              <c:numCache>
                <c:formatCode>General</c:formatCode>
                <c:ptCount val="3"/>
                <c:pt idx="0">
                  <c:v>3.0</c:v>
                </c:pt>
                <c:pt idx="1">
                  <c:v>4.0</c:v>
                </c:pt>
                <c:pt idx="2">
                  <c:v>7.0</c:v>
                </c:pt>
              </c:numCache>
            </c:numRef>
          </c:val>
          <c:smooth val="0"/>
          <c:extLst xmlns:c16r2="http://schemas.microsoft.com/office/drawing/2015/06/chart">
            <c:ext xmlns:c16="http://schemas.microsoft.com/office/drawing/2014/chart" uri="{C3380CC4-5D6E-409C-BE32-E72D297353CC}">
              <c16:uniqueId val="{00000002-DB8F-4476-B546-88FB325E49F8}"/>
            </c:ext>
          </c:extLst>
        </c:ser>
        <c:ser>
          <c:idx val="3"/>
          <c:order val="3"/>
          <c:tx>
            <c:v>D</c:v>
          </c:tx>
          <c:spPr>
            <a:ln w="28575" cap="rnd">
              <a:solidFill>
                <a:schemeClr val="accent4"/>
              </a:solidFill>
              <a:round/>
            </a:ln>
            <a:effectLst/>
          </c:spPr>
          <c:marker>
            <c:symbol val="none"/>
          </c:marker>
          <c:val>
            <c:numRef>
              <c:f>Sheet1!$B$11:$D$11</c:f>
              <c:numCache>
                <c:formatCode>General</c:formatCode>
                <c:ptCount val="3"/>
                <c:pt idx="0">
                  <c:v>2.0</c:v>
                </c:pt>
                <c:pt idx="1">
                  <c:v>4.0</c:v>
                </c:pt>
                <c:pt idx="2">
                  <c:v>5.0</c:v>
                </c:pt>
              </c:numCache>
            </c:numRef>
          </c:val>
          <c:smooth val="0"/>
          <c:extLst xmlns:c16r2="http://schemas.microsoft.com/office/drawing/2015/06/chart">
            <c:ext xmlns:c16="http://schemas.microsoft.com/office/drawing/2014/chart" uri="{C3380CC4-5D6E-409C-BE32-E72D297353CC}">
              <c16:uniqueId val="{00000003-DB8F-4476-B546-88FB325E49F8}"/>
            </c:ext>
          </c:extLst>
        </c:ser>
        <c:dLbls>
          <c:showLegendKey val="0"/>
          <c:showVal val="0"/>
          <c:showCatName val="0"/>
          <c:showSerName val="0"/>
          <c:showPercent val="0"/>
          <c:showBubbleSize val="0"/>
        </c:dLbls>
        <c:marker val="1"/>
        <c:smooth val="0"/>
        <c:axId val="2121562248"/>
        <c:axId val="2121568808"/>
      </c:lineChart>
      <c:catAx>
        <c:axId val="2121562248"/>
        <c:scaling>
          <c:orientation val="minMax"/>
        </c:scaling>
        <c:delete val="0"/>
        <c:axPos val="b"/>
        <c:title>
          <c:tx>
            <c:rich>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r>
                  <a:rPr lang="en-US" sz="1800" dirty="0"/>
                  <a:t>Time</a:t>
                </a:r>
              </a:p>
            </c:rich>
          </c:tx>
          <c:layout/>
          <c:overlay val="0"/>
          <c:spPr>
            <a:noFill/>
            <a:ln>
              <a:noFill/>
            </a:ln>
            <a:effectLst/>
          </c:spPr>
        </c:title>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crossAx val="2121568808"/>
        <c:crosses val="autoZero"/>
        <c:auto val="1"/>
        <c:lblAlgn val="ctr"/>
        <c:lblOffset val="100"/>
        <c:noMultiLvlLbl val="0"/>
      </c:catAx>
      <c:valAx>
        <c:axId val="2121568808"/>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sz="1800" dirty="0"/>
                  <a:t># Comments</a:t>
                </a:r>
              </a:p>
            </c:rich>
          </c:tx>
          <c:layout/>
          <c:overlay val="0"/>
          <c:spPr>
            <a:noFill/>
            <a:ln>
              <a:noFill/>
            </a:ln>
            <a:effectLst/>
          </c:sp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crossAx val="2121562248"/>
        <c:crosses val="autoZero"/>
        <c:crossBetween val="between"/>
      </c:valAx>
      <c:spPr>
        <a:noFill/>
        <a:ln>
          <a:noFill/>
        </a:ln>
        <a:effectLst/>
      </c:spPr>
    </c:plotArea>
    <c:legend>
      <c:legendPos val="r"/>
      <c:layout/>
      <c:overlay val="1"/>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87426" name="Rectangle 2">
            <a:extLst>
              <a:ext uri="{FF2B5EF4-FFF2-40B4-BE49-F238E27FC236}">
                <a16:creationId xmlns:a16="http://schemas.microsoft.com/office/drawing/2014/main" xmlns="" id="{C8FF15A6-C568-4D15-A91E-827F13F6AF90}"/>
              </a:ext>
            </a:extLst>
          </p:cNvPr>
          <p:cNvSpPr>
            <a:spLocks noGrp="1" noChangeArrowheads="1"/>
          </p:cNvSpPr>
          <p:nvPr>
            <p:ph type="hdr" sz="quarter"/>
          </p:nvPr>
        </p:nvSpPr>
        <p:spPr bwMode="auto">
          <a:xfrm>
            <a:off x="0" y="0"/>
            <a:ext cx="3763963" cy="342900"/>
          </a:xfrm>
          <a:prstGeom prst="rect">
            <a:avLst/>
          </a:prstGeom>
          <a:noFill/>
          <a:ln w="9525">
            <a:noFill/>
            <a:miter lim="800000"/>
            <a:headEnd/>
            <a:tailEnd/>
          </a:ln>
          <a:effectLst/>
        </p:spPr>
        <p:txBody>
          <a:bodyPr vert="horz" wrap="square" lIns="91435" tIns="45718" rIns="91435" bIns="45718" numCol="1" anchor="t" anchorCtr="0" compatLnSpc="1">
            <a:prstTxWarp prst="textNoShape">
              <a:avLst/>
            </a:prstTxWarp>
          </a:bodyPr>
          <a:lstStyle>
            <a:lvl1pPr defTabSz="914639" eaLnBrk="1" hangingPunct="1">
              <a:defRPr sz="1200">
                <a:latin typeface="Arial" charset="0"/>
                <a:ea typeface="+mn-ea"/>
                <a:cs typeface="+mn-cs"/>
              </a:defRPr>
            </a:lvl1pPr>
          </a:lstStyle>
          <a:p>
            <a:pPr>
              <a:defRPr/>
            </a:pPr>
            <a:endParaRPr lang="en-US"/>
          </a:p>
        </p:txBody>
      </p:sp>
      <p:sp>
        <p:nvSpPr>
          <p:cNvPr id="487427" name="Rectangle 3">
            <a:extLst>
              <a:ext uri="{FF2B5EF4-FFF2-40B4-BE49-F238E27FC236}">
                <a16:creationId xmlns:a16="http://schemas.microsoft.com/office/drawing/2014/main" xmlns="" id="{EEC27926-65AC-4F7A-AEE0-54F500D7C592}"/>
              </a:ext>
            </a:extLst>
          </p:cNvPr>
          <p:cNvSpPr>
            <a:spLocks noGrp="1" noChangeArrowheads="1"/>
          </p:cNvSpPr>
          <p:nvPr>
            <p:ph type="dt" sz="quarter" idx="1"/>
          </p:nvPr>
        </p:nvSpPr>
        <p:spPr bwMode="auto">
          <a:xfrm>
            <a:off x="4921250" y="0"/>
            <a:ext cx="3763963" cy="342900"/>
          </a:xfrm>
          <a:prstGeom prst="rect">
            <a:avLst/>
          </a:prstGeom>
          <a:noFill/>
          <a:ln w="9525">
            <a:noFill/>
            <a:miter lim="800000"/>
            <a:headEnd/>
            <a:tailEnd/>
          </a:ln>
          <a:effectLst/>
        </p:spPr>
        <p:txBody>
          <a:bodyPr vert="horz" wrap="square" lIns="91435" tIns="45718" rIns="91435" bIns="45718" numCol="1" anchor="t" anchorCtr="0" compatLnSpc="1">
            <a:prstTxWarp prst="textNoShape">
              <a:avLst/>
            </a:prstTxWarp>
          </a:bodyPr>
          <a:lstStyle>
            <a:lvl1pPr algn="r" defTabSz="914639" eaLnBrk="1" hangingPunct="1">
              <a:defRPr sz="1200">
                <a:latin typeface="Arial" charset="0"/>
                <a:ea typeface="+mn-ea"/>
                <a:cs typeface="+mn-cs"/>
              </a:defRPr>
            </a:lvl1pPr>
          </a:lstStyle>
          <a:p>
            <a:pPr>
              <a:defRPr/>
            </a:pPr>
            <a:endParaRPr lang="en-US"/>
          </a:p>
        </p:txBody>
      </p:sp>
      <p:sp>
        <p:nvSpPr>
          <p:cNvPr id="487428" name="Rectangle 4">
            <a:extLst>
              <a:ext uri="{FF2B5EF4-FFF2-40B4-BE49-F238E27FC236}">
                <a16:creationId xmlns:a16="http://schemas.microsoft.com/office/drawing/2014/main" xmlns="" id="{B94E8E1B-F070-475D-B2CF-4DA2E139F77D}"/>
              </a:ext>
            </a:extLst>
          </p:cNvPr>
          <p:cNvSpPr>
            <a:spLocks noGrp="1" noChangeArrowheads="1"/>
          </p:cNvSpPr>
          <p:nvPr>
            <p:ph type="ftr" sz="quarter" idx="2"/>
          </p:nvPr>
        </p:nvSpPr>
        <p:spPr bwMode="auto">
          <a:xfrm>
            <a:off x="0" y="6513513"/>
            <a:ext cx="3763963" cy="342900"/>
          </a:xfrm>
          <a:prstGeom prst="rect">
            <a:avLst/>
          </a:prstGeom>
          <a:noFill/>
          <a:ln w="9525">
            <a:noFill/>
            <a:miter lim="800000"/>
            <a:headEnd/>
            <a:tailEnd/>
          </a:ln>
          <a:effectLst/>
        </p:spPr>
        <p:txBody>
          <a:bodyPr vert="horz" wrap="square" lIns="91435" tIns="45718" rIns="91435" bIns="45718" numCol="1" anchor="b" anchorCtr="0" compatLnSpc="1">
            <a:prstTxWarp prst="textNoShape">
              <a:avLst/>
            </a:prstTxWarp>
          </a:bodyPr>
          <a:lstStyle>
            <a:lvl1pPr defTabSz="914639" eaLnBrk="1" hangingPunct="1">
              <a:defRPr sz="1200">
                <a:latin typeface="Arial" charset="0"/>
                <a:ea typeface="+mn-ea"/>
                <a:cs typeface="+mn-cs"/>
              </a:defRPr>
            </a:lvl1pPr>
          </a:lstStyle>
          <a:p>
            <a:pPr>
              <a:defRPr/>
            </a:pPr>
            <a:endParaRPr lang="en-US"/>
          </a:p>
        </p:txBody>
      </p:sp>
      <p:sp>
        <p:nvSpPr>
          <p:cNvPr id="487429" name="Rectangle 5">
            <a:extLst>
              <a:ext uri="{FF2B5EF4-FFF2-40B4-BE49-F238E27FC236}">
                <a16:creationId xmlns:a16="http://schemas.microsoft.com/office/drawing/2014/main" xmlns="" id="{6AF44B70-9E2D-4DCA-A289-7B75A1B6AF04}"/>
              </a:ext>
            </a:extLst>
          </p:cNvPr>
          <p:cNvSpPr>
            <a:spLocks noGrp="1" noChangeArrowheads="1"/>
          </p:cNvSpPr>
          <p:nvPr>
            <p:ph type="sldNum" sz="quarter" idx="3"/>
          </p:nvPr>
        </p:nvSpPr>
        <p:spPr bwMode="auto">
          <a:xfrm>
            <a:off x="4921250" y="6513513"/>
            <a:ext cx="3763963" cy="342900"/>
          </a:xfrm>
          <a:prstGeom prst="rect">
            <a:avLst/>
          </a:prstGeom>
          <a:noFill/>
          <a:ln w="9525">
            <a:noFill/>
            <a:miter lim="800000"/>
            <a:headEnd/>
            <a:tailEnd/>
          </a:ln>
          <a:effectLst/>
        </p:spPr>
        <p:txBody>
          <a:bodyPr vert="horz" wrap="square" lIns="91435" tIns="45718" rIns="91435" bIns="45718" numCol="1" anchor="b" anchorCtr="0" compatLnSpc="1">
            <a:prstTxWarp prst="textNoShape">
              <a:avLst/>
            </a:prstTxWarp>
          </a:bodyPr>
          <a:lstStyle>
            <a:lvl1pPr algn="r" eaLnBrk="1" hangingPunct="1">
              <a:defRPr sz="1200"/>
            </a:lvl1pPr>
          </a:lstStyle>
          <a:p>
            <a:fld id="{20E20132-12B5-4E34-9D3C-146E5191B00D}" type="slidenum">
              <a:rPr lang="en-US" altLang="en-US"/>
              <a:pPr/>
              <a:t>‹#›</a:t>
            </a:fld>
            <a:endParaRPr lang="en-US" altLang="en-US"/>
          </a:p>
        </p:txBody>
      </p:sp>
    </p:spTree>
    <p:extLst>
      <p:ext uri="{BB962C8B-B14F-4D97-AF65-F5344CB8AC3E}">
        <p14:creationId xmlns:p14="http://schemas.microsoft.com/office/powerpoint/2010/main" val="28584926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3666" name="Rectangle 2">
            <a:extLst>
              <a:ext uri="{FF2B5EF4-FFF2-40B4-BE49-F238E27FC236}">
                <a16:creationId xmlns:a16="http://schemas.microsoft.com/office/drawing/2014/main" xmlns="" id="{5B1BA17F-9A4A-48C3-8AB5-C61C99779B2D}"/>
              </a:ext>
            </a:extLst>
          </p:cNvPr>
          <p:cNvSpPr>
            <a:spLocks noGrp="1" noChangeArrowheads="1"/>
          </p:cNvSpPr>
          <p:nvPr>
            <p:ph type="hdr" sz="quarter"/>
          </p:nvPr>
        </p:nvSpPr>
        <p:spPr bwMode="auto">
          <a:xfrm>
            <a:off x="0" y="0"/>
            <a:ext cx="3763963" cy="342900"/>
          </a:xfrm>
          <a:prstGeom prst="rect">
            <a:avLst/>
          </a:prstGeom>
          <a:noFill/>
          <a:ln w="9525">
            <a:noFill/>
            <a:miter lim="800000"/>
            <a:headEnd/>
            <a:tailEnd/>
          </a:ln>
          <a:effectLst/>
        </p:spPr>
        <p:txBody>
          <a:bodyPr vert="horz" wrap="square" lIns="91435" tIns="45718" rIns="91435" bIns="45718" numCol="1" anchor="t" anchorCtr="0" compatLnSpc="1">
            <a:prstTxWarp prst="textNoShape">
              <a:avLst/>
            </a:prstTxWarp>
          </a:bodyPr>
          <a:lstStyle>
            <a:lvl1pPr defTabSz="914639" eaLnBrk="1" hangingPunct="1">
              <a:defRPr sz="1200">
                <a:latin typeface="Arial" charset="0"/>
                <a:ea typeface="+mn-ea"/>
                <a:cs typeface="+mn-cs"/>
              </a:defRPr>
            </a:lvl1pPr>
          </a:lstStyle>
          <a:p>
            <a:pPr>
              <a:defRPr/>
            </a:pPr>
            <a:endParaRPr lang="en-US"/>
          </a:p>
        </p:txBody>
      </p:sp>
      <p:sp>
        <p:nvSpPr>
          <p:cNvPr id="113667" name="Rectangle 3">
            <a:extLst>
              <a:ext uri="{FF2B5EF4-FFF2-40B4-BE49-F238E27FC236}">
                <a16:creationId xmlns:a16="http://schemas.microsoft.com/office/drawing/2014/main" xmlns="" id="{B0D23D6B-E25D-40A8-92FD-5B9FBDFA51E0}"/>
              </a:ext>
            </a:extLst>
          </p:cNvPr>
          <p:cNvSpPr>
            <a:spLocks noGrp="1" noChangeArrowheads="1"/>
          </p:cNvSpPr>
          <p:nvPr>
            <p:ph type="dt" idx="1"/>
          </p:nvPr>
        </p:nvSpPr>
        <p:spPr bwMode="auto">
          <a:xfrm>
            <a:off x="4921250" y="0"/>
            <a:ext cx="3763963" cy="342900"/>
          </a:xfrm>
          <a:prstGeom prst="rect">
            <a:avLst/>
          </a:prstGeom>
          <a:noFill/>
          <a:ln w="9525">
            <a:noFill/>
            <a:miter lim="800000"/>
            <a:headEnd/>
            <a:tailEnd/>
          </a:ln>
          <a:effectLst/>
        </p:spPr>
        <p:txBody>
          <a:bodyPr vert="horz" wrap="square" lIns="91435" tIns="45718" rIns="91435" bIns="45718" numCol="1" anchor="t" anchorCtr="0" compatLnSpc="1">
            <a:prstTxWarp prst="textNoShape">
              <a:avLst/>
            </a:prstTxWarp>
          </a:bodyPr>
          <a:lstStyle>
            <a:lvl1pPr algn="r" defTabSz="914639" eaLnBrk="1" hangingPunct="1">
              <a:defRPr sz="1200">
                <a:latin typeface="Arial" charset="0"/>
                <a:ea typeface="+mn-ea"/>
                <a:cs typeface="+mn-cs"/>
              </a:defRPr>
            </a:lvl1pPr>
          </a:lstStyle>
          <a:p>
            <a:pPr>
              <a:defRPr/>
            </a:pPr>
            <a:endParaRPr lang="en-US"/>
          </a:p>
        </p:txBody>
      </p:sp>
      <p:sp>
        <p:nvSpPr>
          <p:cNvPr id="43012" name="Rectangle 4">
            <a:extLst>
              <a:ext uri="{FF2B5EF4-FFF2-40B4-BE49-F238E27FC236}">
                <a16:creationId xmlns:a16="http://schemas.microsoft.com/office/drawing/2014/main" xmlns="" id="{4D201F84-A9ED-4EFC-8FD4-ABC7A27361A2}"/>
              </a:ext>
            </a:extLst>
          </p:cNvPr>
          <p:cNvSpPr>
            <a:spLocks noGrp="1" noRot="1" noChangeAspect="1" noChangeArrowheads="1" noTextEdit="1"/>
          </p:cNvSpPr>
          <p:nvPr>
            <p:ph type="sldImg" idx="2"/>
          </p:nvPr>
        </p:nvSpPr>
        <p:spPr bwMode="auto">
          <a:xfrm>
            <a:off x="2628900" y="514350"/>
            <a:ext cx="3429000" cy="25717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3669" name="Rectangle 5">
            <a:extLst>
              <a:ext uri="{FF2B5EF4-FFF2-40B4-BE49-F238E27FC236}">
                <a16:creationId xmlns:a16="http://schemas.microsoft.com/office/drawing/2014/main" xmlns="" id="{12E4F4E8-0850-4234-907F-8C69DCF41535}"/>
              </a:ext>
            </a:extLst>
          </p:cNvPr>
          <p:cNvSpPr>
            <a:spLocks noGrp="1" noChangeArrowheads="1"/>
          </p:cNvSpPr>
          <p:nvPr>
            <p:ph type="body" sz="quarter" idx="3"/>
          </p:nvPr>
        </p:nvSpPr>
        <p:spPr bwMode="auto">
          <a:xfrm>
            <a:off x="868363" y="3257550"/>
            <a:ext cx="6950075" cy="3086100"/>
          </a:xfrm>
          <a:prstGeom prst="rect">
            <a:avLst/>
          </a:prstGeom>
          <a:noFill/>
          <a:ln w="9525">
            <a:noFill/>
            <a:miter lim="800000"/>
            <a:headEnd/>
            <a:tailEnd/>
          </a:ln>
          <a:effectLst/>
        </p:spPr>
        <p:txBody>
          <a:bodyPr vert="horz" wrap="square" lIns="91435" tIns="45718" rIns="91435" bIns="45718"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13670" name="Rectangle 6">
            <a:extLst>
              <a:ext uri="{FF2B5EF4-FFF2-40B4-BE49-F238E27FC236}">
                <a16:creationId xmlns:a16="http://schemas.microsoft.com/office/drawing/2014/main" xmlns="" id="{72EE1E48-D1A5-4964-B1CF-A822F81A5BF5}"/>
              </a:ext>
            </a:extLst>
          </p:cNvPr>
          <p:cNvSpPr>
            <a:spLocks noGrp="1" noChangeArrowheads="1"/>
          </p:cNvSpPr>
          <p:nvPr>
            <p:ph type="ftr" sz="quarter" idx="4"/>
          </p:nvPr>
        </p:nvSpPr>
        <p:spPr bwMode="auto">
          <a:xfrm>
            <a:off x="0" y="6513513"/>
            <a:ext cx="3763963" cy="342900"/>
          </a:xfrm>
          <a:prstGeom prst="rect">
            <a:avLst/>
          </a:prstGeom>
          <a:noFill/>
          <a:ln w="9525">
            <a:noFill/>
            <a:miter lim="800000"/>
            <a:headEnd/>
            <a:tailEnd/>
          </a:ln>
          <a:effectLst/>
        </p:spPr>
        <p:txBody>
          <a:bodyPr vert="horz" wrap="square" lIns="91435" tIns="45718" rIns="91435" bIns="45718" numCol="1" anchor="b" anchorCtr="0" compatLnSpc="1">
            <a:prstTxWarp prst="textNoShape">
              <a:avLst/>
            </a:prstTxWarp>
          </a:bodyPr>
          <a:lstStyle>
            <a:lvl1pPr defTabSz="914639" eaLnBrk="1" hangingPunct="1">
              <a:defRPr sz="1200">
                <a:latin typeface="Arial" charset="0"/>
                <a:ea typeface="+mn-ea"/>
                <a:cs typeface="+mn-cs"/>
              </a:defRPr>
            </a:lvl1pPr>
          </a:lstStyle>
          <a:p>
            <a:pPr>
              <a:defRPr/>
            </a:pPr>
            <a:endParaRPr lang="en-US"/>
          </a:p>
        </p:txBody>
      </p:sp>
      <p:sp>
        <p:nvSpPr>
          <p:cNvPr id="113671" name="Rectangle 7">
            <a:extLst>
              <a:ext uri="{FF2B5EF4-FFF2-40B4-BE49-F238E27FC236}">
                <a16:creationId xmlns:a16="http://schemas.microsoft.com/office/drawing/2014/main" xmlns="" id="{B58C8AB8-7942-4583-97FD-29DBA684EF3D}"/>
              </a:ext>
            </a:extLst>
          </p:cNvPr>
          <p:cNvSpPr>
            <a:spLocks noGrp="1" noChangeArrowheads="1"/>
          </p:cNvSpPr>
          <p:nvPr>
            <p:ph type="sldNum" sz="quarter" idx="5"/>
          </p:nvPr>
        </p:nvSpPr>
        <p:spPr bwMode="auto">
          <a:xfrm>
            <a:off x="4921250" y="6513513"/>
            <a:ext cx="3763963" cy="342900"/>
          </a:xfrm>
          <a:prstGeom prst="rect">
            <a:avLst/>
          </a:prstGeom>
          <a:noFill/>
          <a:ln w="9525">
            <a:noFill/>
            <a:miter lim="800000"/>
            <a:headEnd/>
            <a:tailEnd/>
          </a:ln>
          <a:effectLst/>
        </p:spPr>
        <p:txBody>
          <a:bodyPr vert="horz" wrap="square" lIns="91435" tIns="45718" rIns="91435" bIns="45718" numCol="1" anchor="b" anchorCtr="0" compatLnSpc="1">
            <a:prstTxWarp prst="textNoShape">
              <a:avLst/>
            </a:prstTxWarp>
          </a:bodyPr>
          <a:lstStyle>
            <a:lvl1pPr algn="r" eaLnBrk="1" hangingPunct="1">
              <a:defRPr sz="1200"/>
            </a:lvl1pPr>
          </a:lstStyle>
          <a:p>
            <a:fld id="{94895BD1-173D-4626-BA07-458846979621}" type="slidenum">
              <a:rPr lang="en-US" altLang="en-US"/>
              <a:pPr/>
              <a:t>‹#›</a:t>
            </a:fld>
            <a:endParaRPr lang="en-US" altLang="en-US"/>
          </a:p>
        </p:txBody>
      </p:sp>
    </p:spTree>
    <p:extLst>
      <p:ext uri="{BB962C8B-B14F-4D97-AF65-F5344CB8AC3E}">
        <p14:creationId xmlns:p14="http://schemas.microsoft.com/office/powerpoint/2010/main" val="22334377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S PGothic" panose="020B0600070205080204" pitchFamily="34"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MS PGothic" panose="020B0600070205080204" pitchFamily="34"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MS PGothic" panose="020B0600070205080204" pitchFamily="34"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MS PGothic" panose="020B0600070205080204" pitchFamily="34"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MS PGothic" panose="020B0600070205080204" pitchFamily="3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DE19DE2-25B9-4CC3-9144-B4A3CCB945F3}" type="slidenum">
              <a:rPr lang="en-US" smtClean="0"/>
              <a:t>1</a:t>
            </a:fld>
            <a:endParaRPr lang="en-US"/>
          </a:p>
        </p:txBody>
      </p:sp>
    </p:spTree>
    <p:extLst>
      <p:ext uri="{BB962C8B-B14F-4D97-AF65-F5344CB8AC3E}">
        <p14:creationId xmlns:p14="http://schemas.microsoft.com/office/powerpoint/2010/main" val="281339780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Ann: what is being recorded?</a:t>
            </a:r>
          </a:p>
        </p:txBody>
      </p:sp>
      <p:sp>
        <p:nvSpPr>
          <p:cNvPr id="4" name="Slide Number Placeholder 3"/>
          <p:cNvSpPr>
            <a:spLocks noGrp="1"/>
          </p:cNvSpPr>
          <p:nvPr>
            <p:ph type="sldNum" sz="quarter" idx="5"/>
          </p:nvPr>
        </p:nvSpPr>
        <p:spPr/>
        <p:txBody>
          <a:bodyPr/>
          <a:lstStyle/>
          <a:p>
            <a:fld id="{94895BD1-173D-4626-BA07-458846979621}" type="slidenum">
              <a:rPr lang="en-US" altLang="en-US" smtClean="0"/>
              <a:pPr/>
              <a:t>10</a:t>
            </a:fld>
            <a:endParaRPr lang="en-US" altLang="en-US"/>
          </a:p>
        </p:txBody>
      </p:sp>
    </p:spTree>
    <p:extLst>
      <p:ext uri="{BB962C8B-B14F-4D97-AF65-F5344CB8AC3E}">
        <p14:creationId xmlns:p14="http://schemas.microsoft.com/office/powerpoint/2010/main" val="824348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DE19DE2-25B9-4CC3-9144-B4A3CCB945F3}" type="slidenum">
              <a:rPr lang="en-US" smtClean="0"/>
              <a:t>2</a:t>
            </a:fld>
            <a:endParaRPr lang="en-US"/>
          </a:p>
        </p:txBody>
      </p:sp>
    </p:spTree>
    <p:extLst>
      <p:ext uri="{BB962C8B-B14F-4D97-AF65-F5344CB8AC3E}">
        <p14:creationId xmlns:p14="http://schemas.microsoft.com/office/powerpoint/2010/main" val="9998867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Claudia:  Another way we look at topic maintenance is to count the number of times a student talks about key ideas during a small group conversation.  We get a baseline and then measure growth over time. There are some context constraints we put in to assure some consistency. We always identify the key ideas in advance but also recognize novel perspectives. </a:t>
            </a:r>
          </a:p>
          <a:p>
            <a:r>
              <a:rPr lang="en-US" sz="1200" kern="1200" dirty="0">
                <a:solidFill>
                  <a:schemeClr val="tx1"/>
                </a:solidFill>
                <a:effectLst/>
                <a:latin typeface="+mn-lt"/>
                <a:ea typeface="+mn-ea"/>
                <a:cs typeface="+mn-cs"/>
              </a:rPr>
              <a:t> </a:t>
            </a:r>
          </a:p>
          <a:p>
            <a:r>
              <a:rPr lang="en-US" dirty="0"/>
              <a:t>Formative becomes summative if one has enough data points collected under consistent conditions.</a:t>
            </a:r>
          </a:p>
        </p:txBody>
      </p:sp>
      <p:sp>
        <p:nvSpPr>
          <p:cNvPr id="4" name="Slide Number Placeholder 3"/>
          <p:cNvSpPr>
            <a:spLocks noGrp="1"/>
          </p:cNvSpPr>
          <p:nvPr>
            <p:ph type="sldNum" sz="quarter" idx="5"/>
          </p:nvPr>
        </p:nvSpPr>
        <p:spPr/>
        <p:txBody>
          <a:bodyPr/>
          <a:lstStyle/>
          <a:p>
            <a:fld id="{7DE19DE2-25B9-4CC3-9144-B4A3CCB945F3}" type="slidenum">
              <a:rPr lang="en-US" smtClean="0"/>
              <a:t>3</a:t>
            </a:fld>
            <a:endParaRPr lang="en-US"/>
          </a:p>
        </p:txBody>
      </p:sp>
    </p:spTree>
    <p:extLst>
      <p:ext uri="{BB962C8B-B14F-4D97-AF65-F5344CB8AC3E}">
        <p14:creationId xmlns:p14="http://schemas.microsoft.com/office/powerpoint/2010/main" val="41522648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Claudia: Inferential comments</a:t>
            </a:r>
            <a:r>
              <a:rPr lang="en-US" sz="1200" i="1" kern="1200" dirty="0">
                <a:solidFill>
                  <a:schemeClr val="tx1"/>
                </a:solidFill>
                <a:effectLst/>
                <a:latin typeface="Arial" charset="0"/>
                <a:ea typeface="MS PGothic" panose="020B0600070205080204" pitchFamily="34" charset="-128"/>
                <a:cs typeface="ＭＳ Ｐゴシック" charset="-128"/>
              </a:rPr>
              <a:t> </a:t>
            </a:r>
            <a:r>
              <a:rPr lang="en-US" sz="1200" i="0" kern="1200" dirty="0">
                <a:solidFill>
                  <a:schemeClr val="tx1"/>
                </a:solidFill>
                <a:effectLst/>
                <a:latin typeface="Arial" charset="0"/>
                <a:ea typeface="MS PGothic" panose="020B0600070205080204" pitchFamily="34" charset="-128"/>
                <a:cs typeface="ＭＳ Ｐゴシック" charset="-128"/>
              </a:rPr>
              <a:t>go beyond literal repetition of facts. They usually contain a mental state verb and/or emotion word. However the true test is if the student is talking about what the facts </a:t>
            </a:r>
            <a:r>
              <a:rPr lang="en-US" sz="1200" i="0" kern="1200" dirty="0">
                <a:solidFill>
                  <a:schemeClr val="tx1"/>
                </a:solidFill>
                <a:latin typeface="Arial" charset="0"/>
                <a:ea typeface="MS PGothic" panose="020B0600070205080204" pitchFamily="34" charset="-128"/>
                <a:cs typeface="ＭＳ Ｐゴシック" charset="-128"/>
              </a:rPr>
              <a:t>actually</a:t>
            </a:r>
            <a:r>
              <a:rPr lang="en-US" sz="1200" i="0" kern="1200" dirty="0">
                <a:solidFill>
                  <a:schemeClr val="tx1"/>
                </a:solidFill>
                <a:effectLst/>
                <a:latin typeface="Arial" charset="0"/>
                <a:ea typeface="MS PGothic" panose="020B0600070205080204" pitchFamily="34" charset="-128"/>
                <a:cs typeface="ＭＳ Ｐゴシック" charset="-128"/>
              </a:rPr>
              <a:t> mean; they are really thinking.</a:t>
            </a:r>
            <a:endParaRPr lang="en-US" sz="1200" i="0" kern="1200" dirty="0">
              <a:solidFill>
                <a:schemeClr val="tx1"/>
              </a:solidFill>
              <a:latin typeface="Arial" charset="0"/>
              <a:ea typeface="MS PGothic" panose="020B0600070205080204" pitchFamily="34" charset="-128"/>
              <a:cs typeface="ＭＳ Ｐゴシック"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2221BAEB-6FCA-7D47-B57E-E0DBA5B61FFF}" type="slidenum">
              <a:rPr lang="en-US" smtClean="0"/>
              <a:pPr/>
              <a:t>4</a:t>
            </a:fld>
            <a:endParaRPr lang="en-US"/>
          </a:p>
        </p:txBody>
      </p:sp>
    </p:spTree>
    <p:extLst>
      <p:ext uri="{BB962C8B-B14F-4D97-AF65-F5344CB8AC3E}">
        <p14:creationId xmlns:p14="http://schemas.microsoft.com/office/powerpoint/2010/main" val="23529415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Claudia: Data slide.  Shows number of times student made an on-topic comment about a key idea.  Ratio is number of statements to inferential statements.  We then calculate ratio and percentages and show growth in number of overall topic related utterances and growth in inferential statements.  I have additional calculations and samples of baseline and progress reports but this might be sufficient.</a:t>
            </a:r>
          </a:p>
          <a:p>
            <a:endParaRPr lang="en-US" dirty="0"/>
          </a:p>
        </p:txBody>
      </p:sp>
      <p:sp>
        <p:nvSpPr>
          <p:cNvPr id="4" name="Slide Number Placeholder 3"/>
          <p:cNvSpPr>
            <a:spLocks noGrp="1"/>
          </p:cNvSpPr>
          <p:nvPr>
            <p:ph type="sldNum" sz="quarter" idx="10"/>
          </p:nvPr>
        </p:nvSpPr>
        <p:spPr/>
        <p:txBody>
          <a:bodyPr/>
          <a:lstStyle/>
          <a:p>
            <a:fld id="{2221BAEB-6FCA-7D47-B57E-E0DBA5B61FFF}" type="slidenum">
              <a:rPr lang="en-US" smtClean="0"/>
              <a:pPr/>
              <a:t>5</a:t>
            </a:fld>
            <a:endParaRPr lang="en-US"/>
          </a:p>
        </p:txBody>
      </p:sp>
    </p:spTree>
    <p:extLst>
      <p:ext uri="{BB962C8B-B14F-4D97-AF65-F5344CB8AC3E}">
        <p14:creationId xmlns:p14="http://schemas.microsoft.com/office/powerpoint/2010/main" val="21875554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Claudia: Data slide.  Shows number of times student made an on-topic comment about a key idea.  Ratio is number of statements to inferential statements.  We then calculate ratio and percentages and show growth in number of overall topic related utterances and growth in inferential statements.  I have additional calculations and samples of baseline and progress reports but this might be sufficient.</a:t>
            </a:r>
          </a:p>
          <a:p>
            <a:endParaRPr lang="en-US" dirty="0"/>
          </a:p>
        </p:txBody>
      </p:sp>
      <p:sp>
        <p:nvSpPr>
          <p:cNvPr id="4" name="Slide Number Placeholder 3"/>
          <p:cNvSpPr>
            <a:spLocks noGrp="1"/>
          </p:cNvSpPr>
          <p:nvPr>
            <p:ph type="sldNum" sz="quarter" idx="10"/>
          </p:nvPr>
        </p:nvSpPr>
        <p:spPr/>
        <p:txBody>
          <a:bodyPr/>
          <a:lstStyle/>
          <a:p>
            <a:fld id="{2221BAEB-6FCA-7D47-B57E-E0DBA5B61FFF}" type="slidenum">
              <a:rPr lang="en-US" smtClean="0"/>
              <a:pPr/>
              <a:t>6</a:t>
            </a:fld>
            <a:endParaRPr lang="en-US"/>
          </a:p>
        </p:txBody>
      </p:sp>
    </p:spTree>
    <p:extLst>
      <p:ext uri="{BB962C8B-B14F-4D97-AF65-F5344CB8AC3E}">
        <p14:creationId xmlns:p14="http://schemas.microsoft.com/office/powerpoint/2010/main" val="5599943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221BAEB-6FCA-7D47-B57E-E0DBA5B61FFF}" type="slidenum">
              <a:rPr lang="en-US" smtClean="0"/>
              <a:pPr/>
              <a:t>7</a:t>
            </a:fld>
            <a:endParaRPr lang="en-US"/>
          </a:p>
        </p:txBody>
      </p:sp>
    </p:spTree>
    <p:extLst>
      <p:ext uri="{BB962C8B-B14F-4D97-AF65-F5344CB8AC3E}">
        <p14:creationId xmlns:p14="http://schemas.microsoft.com/office/powerpoint/2010/main" val="19688373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28900" y="514350"/>
            <a:ext cx="3429000" cy="25717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DE19DE2-25B9-4CC3-9144-B4A3CCB945F3}" type="slidenum">
              <a:rPr lang="en-US" smtClean="0"/>
              <a:t>8</a:t>
            </a:fld>
            <a:endParaRPr lang="en-US"/>
          </a:p>
        </p:txBody>
      </p:sp>
    </p:spTree>
    <p:extLst>
      <p:ext uri="{BB962C8B-B14F-4D97-AF65-F5344CB8AC3E}">
        <p14:creationId xmlns:p14="http://schemas.microsoft.com/office/powerpoint/2010/main" val="40040485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28900" y="514350"/>
            <a:ext cx="3429000" cy="2571750"/>
          </a:xfrm>
        </p:spPr>
      </p:sp>
      <p:sp>
        <p:nvSpPr>
          <p:cNvPr id="3" name="Notes Placeholder 2"/>
          <p:cNvSpPr>
            <a:spLocks noGrp="1"/>
          </p:cNvSpPr>
          <p:nvPr>
            <p:ph type="body" idx="1"/>
          </p:nvPr>
        </p:nvSpPr>
        <p:spPr/>
        <p:txBody>
          <a:bodyPr/>
          <a:lstStyle/>
          <a:p>
            <a:r>
              <a:rPr lang="en-US" dirty="0"/>
              <a:t>The list of word alternatives is extensive, pointing out the rich vocabulary available to express emotion more precisely in speaking and writing. </a:t>
            </a:r>
          </a:p>
        </p:txBody>
      </p:sp>
      <p:sp>
        <p:nvSpPr>
          <p:cNvPr id="4" name="Slide Number Placeholder 3"/>
          <p:cNvSpPr>
            <a:spLocks noGrp="1"/>
          </p:cNvSpPr>
          <p:nvPr>
            <p:ph type="sldNum" sz="quarter" idx="10"/>
          </p:nvPr>
        </p:nvSpPr>
        <p:spPr/>
        <p:txBody>
          <a:bodyPr/>
          <a:lstStyle/>
          <a:p>
            <a:fld id="{7DE19DE2-25B9-4CC3-9144-B4A3CCB945F3}" type="slidenum">
              <a:rPr lang="en-US" smtClean="0"/>
              <a:t>9</a:t>
            </a:fld>
            <a:endParaRPr lang="en-US"/>
          </a:p>
        </p:txBody>
      </p:sp>
    </p:spTree>
    <p:extLst>
      <p:ext uri="{BB962C8B-B14F-4D97-AF65-F5344CB8AC3E}">
        <p14:creationId xmlns:p14="http://schemas.microsoft.com/office/powerpoint/2010/main" val="1625177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676400" y="2819400"/>
            <a:ext cx="7162800" cy="1470025"/>
          </a:xfrm>
        </p:spPr>
        <p:txBody>
          <a:bodyPr/>
          <a:lstStyle/>
          <a:p>
            <a:r>
              <a:rPr lang="en-US"/>
              <a:t>Click to edit Master title style</a:t>
            </a:r>
          </a:p>
        </p:txBody>
      </p:sp>
      <p:sp>
        <p:nvSpPr>
          <p:cNvPr id="3" name="Subtitle 2"/>
          <p:cNvSpPr>
            <a:spLocks noGrp="1"/>
          </p:cNvSpPr>
          <p:nvPr>
            <p:ph type="subTitle" idx="1"/>
          </p:nvPr>
        </p:nvSpPr>
        <p:spPr>
          <a:xfrm>
            <a:off x="1905000" y="4343400"/>
            <a:ext cx="67056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Tree>
    <p:extLst>
      <p:ext uri="{BB962C8B-B14F-4D97-AF65-F5344CB8AC3E}">
        <p14:creationId xmlns:p14="http://schemas.microsoft.com/office/powerpoint/2010/main" val="25077318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xmlns="" id="{32518DE4-1A93-43DF-95E4-9393A8F614A5}"/>
              </a:ext>
            </a:extLst>
          </p:cNvPr>
          <p:cNvSpPr>
            <a:spLocks noGrp="1"/>
          </p:cNvSpPr>
          <p:nvPr>
            <p:ph type="dt" sz="half" idx="10"/>
          </p:nvPr>
        </p:nvSpPr>
        <p:spPr/>
        <p:txBody>
          <a:bodyPr/>
          <a:lstStyle>
            <a:lvl1pPr>
              <a:defRPr/>
            </a:lvl1pPr>
          </a:lstStyle>
          <a:p>
            <a:fld id="{1658CF43-D3E1-4595-82EC-69BFF65F82D7}" type="datetime1">
              <a:rPr lang="en-US" altLang="en-US"/>
              <a:pPr/>
              <a:t>7/24/21</a:t>
            </a:fld>
            <a:endParaRPr lang="en-US" altLang="en-US"/>
          </a:p>
        </p:txBody>
      </p:sp>
      <p:sp>
        <p:nvSpPr>
          <p:cNvPr id="3" name="Footer Placeholder 4">
            <a:extLst>
              <a:ext uri="{FF2B5EF4-FFF2-40B4-BE49-F238E27FC236}">
                <a16:creationId xmlns:a16="http://schemas.microsoft.com/office/drawing/2014/main" xmlns="" id="{9709DCB0-6376-47EB-AB41-CED816B42A0D}"/>
              </a:ext>
            </a:extLst>
          </p:cNvPr>
          <p:cNvSpPr>
            <a:spLocks noGrp="1"/>
          </p:cNvSpPr>
          <p:nvPr>
            <p:ph type="ftr" sz="quarter" idx="11"/>
          </p:nvPr>
        </p:nvSpPr>
        <p:spPr/>
        <p:txBody>
          <a:bodyPr/>
          <a:lstStyle>
            <a:lvl1pPr>
              <a:defRPr/>
            </a:lvl1pPr>
          </a:lstStyle>
          <a:p>
            <a:pPr>
              <a:defRPr/>
            </a:pPr>
            <a:endParaRPr lang="en-US"/>
          </a:p>
        </p:txBody>
      </p:sp>
      <p:sp>
        <p:nvSpPr>
          <p:cNvPr id="4" name="Slide Number Placeholder 5">
            <a:extLst>
              <a:ext uri="{FF2B5EF4-FFF2-40B4-BE49-F238E27FC236}">
                <a16:creationId xmlns:a16="http://schemas.microsoft.com/office/drawing/2014/main" xmlns="" id="{6D9D23F3-8D44-42F2-A47D-1D0D6402BC26}"/>
              </a:ext>
            </a:extLst>
          </p:cNvPr>
          <p:cNvSpPr>
            <a:spLocks noGrp="1"/>
          </p:cNvSpPr>
          <p:nvPr>
            <p:ph type="sldNum" sz="quarter" idx="12"/>
          </p:nvPr>
        </p:nvSpPr>
        <p:spPr/>
        <p:txBody>
          <a:bodyPr/>
          <a:lstStyle>
            <a:lvl1pPr>
              <a:defRPr/>
            </a:lvl1pPr>
          </a:lstStyle>
          <a:p>
            <a:fld id="{9056D39A-29C6-48F1-90A3-C41B8137AA2B}" type="slidenum">
              <a:rPr lang="en-US" altLang="en-US"/>
              <a:pPr/>
              <a:t>‹#›</a:t>
            </a:fld>
            <a:endParaRPr lang="en-US" altLang="en-US"/>
          </a:p>
        </p:txBody>
      </p:sp>
    </p:spTree>
    <p:extLst>
      <p:ext uri="{BB962C8B-B14F-4D97-AF65-F5344CB8AC3E}">
        <p14:creationId xmlns:p14="http://schemas.microsoft.com/office/powerpoint/2010/main" val="34234358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xmlns="" id="{00485308-58BA-47E5-B87D-29771E40F232}"/>
              </a:ext>
            </a:extLst>
          </p:cNvPr>
          <p:cNvSpPr>
            <a:spLocks noGrp="1"/>
          </p:cNvSpPr>
          <p:nvPr>
            <p:ph type="dt" sz="half" idx="10"/>
          </p:nvPr>
        </p:nvSpPr>
        <p:spPr/>
        <p:txBody>
          <a:bodyPr/>
          <a:lstStyle>
            <a:lvl1pPr>
              <a:defRPr/>
            </a:lvl1pPr>
          </a:lstStyle>
          <a:p>
            <a:fld id="{75E69A0A-2D97-4A63-AE00-89BEBB7E5B38}" type="datetime1">
              <a:rPr lang="en-US" altLang="en-US"/>
              <a:pPr/>
              <a:t>7/24/21</a:t>
            </a:fld>
            <a:endParaRPr lang="en-US" altLang="en-US"/>
          </a:p>
        </p:txBody>
      </p:sp>
      <p:sp>
        <p:nvSpPr>
          <p:cNvPr id="6" name="Footer Placeholder 4">
            <a:extLst>
              <a:ext uri="{FF2B5EF4-FFF2-40B4-BE49-F238E27FC236}">
                <a16:creationId xmlns:a16="http://schemas.microsoft.com/office/drawing/2014/main" xmlns="" id="{38E9AE9B-49C2-479E-BB49-83664AE45CE9}"/>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xmlns="" id="{EC38CED7-0DC5-4048-A82A-2AECCFB8BE75}"/>
              </a:ext>
            </a:extLst>
          </p:cNvPr>
          <p:cNvSpPr>
            <a:spLocks noGrp="1"/>
          </p:cNvSpPr>
          <p:nvPr>
            <p:ph type="sldNum" sz="quarter" idx="12"/>
          </p:nvPr>
        </p:nvSpPr>
        <p:spPr/>
        <p:txBody>
          <a:bodyPr/>
          <a:lstStyle>
            <a:lvl1pPr>
              <a:defRPr/>
            </a:lvl1pPr>
          </a:lstStyle>
          <a:p>
            <a:fld id="{1758355F-2DF6-47DD-A3B7-ABF7B1C55BF8}" type="slidenum">
              <a:rPr lang="en-US" altLang="en-US"/>
              <a:pPr/>
              <a:t>‹#›</a:t>
            </a:fld>
            <a:endParaRPr lang="en-US" altLang="en-US"/>
          </a:p>
        </p:txBody>
      </p:sp>
    </p:spTree>
    <p:extLst>
      <p:ext uri="{BB962C8B-B14F-4D97-AF65-F5344CB8AC3E}">
        <p14:creationId xmlns:p14="http://schemas.microsoft.com/office/powerpoint/2010/main" val="1549169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xmlns="" id="{CC50EA50-7E25-4553-AA04-5E587B5E95FE}"/>
              </a:ext>
            </a:extLst>
          </p:cNvPr>
          <p:cNvSpPr>
            <a:spLocks noGrp="1"/>
          </p:cNvSpPr>
          <p:nvPr>
            <p:ph type="dt" sz="half" idx="10"/>
          </p:nvPr>
        </p:nvSpPr>
        <p:spPr/>
        <p:txBody>
          <a:bodyPr/>
          <a:lstStyle>
            <a:lvl1pPr>
              <a:defRPr/>
            </a:lvl1pPr>
          </a:lstStyle>
          <a:p>
            <a:fld id="{1A480EE5-4419-43B6-BC1C-70960D8EA1B0}" type="datetime1">
              <a:rPr lang="en-US" altLang="en-US"/>
              <a:pPr/>
              <a:t>7/24/21</a:t>
            </a:fld>
            <a:endParaRPr lang="en-US" altLang="en-US"/>
          </a:p>
        </p:txBody>
      </p:sp>
      <p:sp>
        <p:nvSpPr>
          <p:cNvPr id="6" name="Footer Placeholder 4">
            <a:extLst>
              <a:ext uri="{FF2B5EF4-FFF2-40B4-BE49-F238E27FC236}">
                <a16:creationId xmlns:a16="http://schemas.microsoft.com/office/drawing/2014/main" xmlns="" id="{F281E1A8-EDC3-4FE5-84F3-E5BA08FB4A29}"/>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xmlns="" id="{F4DC5E36-D9E8-465F-95A1-F2F06462C019}"/>
              </a:ext>
            </a:extLst>
          </p:cNvPr>
          <p:cNvSpPr>
            <a:spLocks noGrp="1"/>
          </p:cNvSpPr>
          <p:nvPr>
            <p:ph type="sldNum" sz="quarter" idx="12"/>
          </p:nvPr>
        </p:nvSpPr>
        <p:spPr/>
        <p:txBody>
          <a:bodyPr/>
          <a:lstStyle>
            <a:lvl1pPr>
              <a:defRPr/>
            </a:lvl1pPr>
          </a:lstStyle>
          <a:p>
            <a:fld id="{91019BC3-0C80-4B4D-A65C-9B77969D11FA}" type="slidenum">
              <a:rPr lang="en-US" altLang="en-US"/>
              <a:pPr/>
              <a:t>‹#›</a:t>
            </a:fld>
            <a:endParaRPr lang="en-US" altLang="en-US"/>
          </a:p>
        </p:txBody>
      </p:sp>
    </p:spTree>
    <p:extLst>
      <p:ext uri="{BB962C8B-B14F-4D97-AF65-F5344CB8AC3E}">
        <p14:creationId xmlns:p14="http://schemas.microsoft.com/office/powerpoint/2010/main" val="37609025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7E9031C4-EE39-478A-A7FA-F5B1215DA333}"/>
              </a:ext>
            </a:extLst>
          </p:cNvPr>
          <p:cNvSpPr>
            <a:spLocks noGrp="1"/>
          </p:cNvSpPr>
          <p:nvPr>
            <p:ph type="dt" sz="half" idx="10"/>
          </p:nvPr>
        </p:nvSpPr>
        <p:spPr/>
        <p:txBody>
          <a:bodyPr/>
          <a:lstStyle>
            <a:lvl1pPr>
              <a:defRPr/>
            </a:lvl1pPr>
          </a:lstStyle>
          <a:p>
            <a:fld id="{A898AD29-65A9-46A4-8EE8-27E26279B54C}" type="datetime1">
              <a:rPr lang="en-US" altLang="en-US"/>
              <a:pPr/>
              <a:t>7/24/21</a:t>
            </a:fld>
            <a:endParaRPr lang="en-US" altLang="en-US"/>
          </a:p>
        </p:txBody>
      </p:sp>
      <p:sp>
        <p:nvSpPr>
          <p:cNvPr id="5" name="Footer Placeholder 4">
            <a:extLst>
              <a:ext uri="{FF2B5EF4-FFF2-40B4-BE49-F238E27FC236}">
                <a16:creationId xmlns:a16="http://schemas.microsoft.com/office/drawing/2014/main" xmlns="" id="{CDBE2190-C0AD-4E9F-B125-9B518ED0E914}"/>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xmlns="" id="{D5732C66-AE68-4CCA-B4EB-D9A100A8B96A}"/>
              </a:ext>
            </a:extLst>
          </p:cNvPr>
          <p:cNvSpPr>
            <a:spLocks noGrp="1"/>
          </p:cNvSpPr>
          <p:nvPr>
            <p:ph type="sldNum" sz="quarter" idx="12"/>
          </p:nvPr>
        </p:nvSpPr>
        <p:spPr/>
        <p:txBody>
          <a:bodyPr/>
          <a:lstStyle>
            <a:lvl1pPr>
              <a:defRPr/>
            </a:lvl1pPr>
          </a:lstStyle>
          <a:p>
            <a:fld id="{12DE5F06-AF6C-4131-95C0-EBA082E65B4F}" type="slidenum">
              <a:rPr lang="en-US" altLang="en-US"/>
              <a:pPr/>
              <a:t>‹#›</a:t>
            </a:fld>
            <a:endParaRPr lang="en-US" altLang="en-US"/>
          </a:p>
        </p:txBody>
      </p:sp>
    </p:spTree>
    <p:extLst>
      <p:ext uri="{BB962C8B-B14F-4D97-AF65-F5344CB8AC3E}">
        <p14:creationId xmlns:p14="http://schemas.microsoft.com/office/powerpoint/2010/main" val="111268677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F4759047-D862-4C9C-BCC4-2585F4F64517}"/>
              </a:ext>
            </a:extLst>
          </p:cNvPr>
          <p:cNvSpPr>
            <a:spLocks noGrp="1"/>
          </p:cNvSpPr>
          <p:nvPr>
            <p:ph type="dt" sz="half" idx="10"/>
          </p:nvPr>
        </p:nvSpPr>
        <p:spPr/>
        <p:txBody>
          <a:bodyPr/>
          <a:lstStyle>
            <a:lvl1pPr>
              <a:defRPr/>
            </a:lvl1pPr>
          </a:lstStyle>
          <a:p>
            <a:fld id="{D0B682D8-2AFB-4864-A25C-65ED1AAE4A93}" type="datetime1">
              <a:rPr lang="en-US" altLang="en-US"/>
              <a:pPr/>
              <a:t>7/24/21</a:t>
            </a:fld>
            <a:endParaRPr lang="en-US" altLang="en-US"/>
          </a:p>
        </p:txBody>
      </p:sp>
      <p:sp>
        <p:nvSpPr>
          <p:cNvPr id="5" name="Footer Placeholder 4">
            <a:extLst>
              <a:ext uri="{FF2B5EF4-FFF2-40B4-BE49-F238E27FC236}">
                <a16:creationId xmlns:a16="http://schemas.microsoft.com/office/drawing/2014/main" xmlns="" id="{D91AA030-7020-4B6F-B0DF-9D0EB6E3BD6C}"/>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xmlns="" id="{3381A5D1-1C4E-4D8E-992A-D09543BF8F68}"/>
              </a:ext>
            </a:extLst>
          </p:cNvPr>
          <p:cNvSpPr>
            <a:spLocks noGrp="1"/>
          </p:cNvSpPr>
          <p:nvPr>
            <p:ph type="sldNum" sz="quarter" idx="12"/>
          </p:nvPr>
        </p:nvSpPr>
        <p:spPr/>
        <p:txBody>
          <a:bodyPr/>
          <a:lstStyle>
            <a:lvl1pPr>
              <a:defRPr/>
            </a:lvl1pPr>
          </a:lstStyle>
          <a:p>
            <a:fld id="{90233DD4-938E-4FD8-BC3C-44A926B97960}" type="slidenum">
              <a:rPr lang="en-US" altLang="en-US"/>
              <a:pPr/>
              <a:t>‹#›</a:t>
            </a:fld>
            <a:endParaRPr lang="en-US" altLang="en-US"/>
          </a:p>
        </p:txBody>
      </p:sp>
    </p:spTree>
    <p:extLst>
      <p:ext uri="{BB962C8B-B14F-4D97-AF65-F5344CB8AC3E}">
        <p14:creationId xmlns:p14="http://schemas.microsoft.com/office/powerpoint/2010/main" val="372895595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676400" y="2819400"/>
            <a:ext cx="7162800" cy="1470025"/>
          </a:xfrm>
        </p:spPr>
        <p:txBody>
          <a:bodyPr/>
          <a:lstStyle/>
          <a:p>
            <a:r>
              <a:rPr lang="en-US"/>
              <a:t>Click to edit Master title style</a:t>
            </a:r>
          </a:p>
        </p:txBody>
      </p:sp>
      <p:sp>
        <p:nvSpPr>
          <p:cNvPr id="3" name="Subtitle 2"/>
          <p:cNvSpPr>
            <a:spLocks noGrp="1"/>
          </p:cNvSpPr>
          <p:nvPr>
            <p:ph type="subTitle" idx="1"/>
          </p:nvPr>
        </p:nvSpPr>
        <p:spPr>
          <a:xfrm>
            <a:off x="1905000" y="4343400"/>
            <a:ext cx="67056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Tree>
    <p:extLst>
      <p:ext uri="{BB962C8B-B14F-4D97-AF65-F5344CB8AC3E}">
        <p14:creationId xmlns:p14="http://schemas.microsoft.com/office/powerpoint/2010/main" val="423557538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443B103B-8D0A-4DD5-9426-F5A0110AE2CD}"/>
              </a:ext>
            </a:extLst>
          </p:cNvPr>
          <p:cNvSpPr>
            <a:spLocks noGrp="1"/>
          </p:cNvSpPr>
          <p:nvPr>
            <p:ph type="dt" sz="half" idx="10"/>
          </p:nvPr>
        </p:nvSpPr>
        <p:spPr/>
        <p:txBody>
          <a:bodyPr/>
          <a:lstStyle>
            <a:lvl1pPr>
              <a:defRPr/>
            </a:lvl1pPr>
          </a:lstStyle>
          <a:p>
            <a:pPr>
              <a:defRPr/>
            </a:pPr>
            <a:endParaRPr lang="en-US"/>
          </a:p>
        </p:txBody>
      </p:sp>
      <p:sp>
        <p:nvSpPr>
          <p:cNvPr id="5" name="Footer Placeholder 4">
            <a:extLst>
              <a:ext uri="{FF2B5EF4-FFF2-40B4-BE49-F238E27FC236}">
                <a16:creationId xmlns:a16="http://schemas.microsoft.com/office/drawing/2014/main" xmlns="" id="{27D36155-4FB8-40A4-8526-8FA7E5CA0856}"/>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xmlns="" id="{C91BC89B-A467-4FEF-96D0-9E8A550E5446}"/>
              </a:ext>
            </a:extLst>
          </p:cNvPr>
          <p:cNvSpPr>
            <a:spLocks noGrp="1"/>
          </p:cNvSpPr>
          <p:nvPr>
            <p:ph type="sldNum" sz="quarter" idx="12"/>
          </p:nvPr>
        </p:nvSpPr>
        <p:spPr/>
        <p:txBody>
          <a:bodyPr/>
          <a:lstStyle>
            <a:lvl1pPr>
              <a:defRPr/>
            </a:lvl1pPr>
          </a:lstStyle>
          <a:p>
            <a:fld id="{8A79879D-F9C0-4EC8-95B4-147B94358773}" type="slidenum">
              <a:rPr lang="en-US" altLang="en-US"/>
              <a:pPr/>
              <a:t>‹#›</a:t>
            </a:fld>
            <a:endParaRPr lang="en-US" altLang="en-US"/>
          </a:p>
        </p:txBody>
      </p:sp>
    </p:spTree>
    <p:extLst>
      <p:ext uri="{BB962C8B-B14F-4D97-AF65-F5344CB8AC3E}">
        <p14:creationId xmlns:p14="http://schemas.microsoft.com/office/powerpoint/2010/main" val="110082269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524000" y="1905000"/>
            <a:ext cx="3429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105400" y="1905000"/>
            <a:ext cx="3429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a:extLst>
              <a:ext uri="{FF2B5EF4-FFF2-40B4-BE49-F238E27FC236}">
                <a16:creationId xmlns:a16="http://schemas.microsoft.com/office/drawing/2014/main" xmlns="" id="{7C354558-C217-4174-BF3D-4E2B1B026D40}"/>
              </a:ext>
            </a:extLst>
          </p:cNvPr>
          <p:cNvSpPr>
            <a:spLocks noGrp="1"/>
          </p:cNvSpPr>
          <p:nvPr>
            <p:ph type="dt" sz="half" idx="10"/>
          </p:nvPr>
        </p:nvSpPr>
        <p:spPr/>
        <p:txBody>
          <a:bodyPr/>
          <a:lstStyle>
            <a:lvl1pPr>
              <a:defRPr/>
            </a:lvl1pPr>
          </a:lstStyle>
          <a:p>
            <a:pPr>
              <a:defRPr/>
            </a:pPr>
            <a:endParaRPr lang="en-US"/>
          </a:p>
        </p:txBody>
      </p:sp>
      <p:sp>
        <p:nvSpPr>
          <p:cNvPr id="6" name="Footer Placeholder 4">
            <a:extLst>
              <a:ext uri="{FF2B5EF4-FFF2-40B4-BE49-F238E27FC236}">
                <a16:creationId xmlns:a16="http://schemas.microsoft.com/office/drawing/2014/main" xmlns="" id="{272899FA-0116-4BB9-8012-FDD133721D74}"/>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xmlns="" id="{C5A897F0-CF83-496A-8E93-0A6DBE255A3B}"/>
              </a:ext>
            </a:extLst>
          </p:cNvPr>
          <p:cNvSpPr>
            <a:spLocks noGrp="1"/>
          </p:cNvSpPr>
          <p:nvPr>
            <p:ph type="sldNum" sz="quarter" idx="12"/>
          </p:nvPr>
        </p:nvSpPr>
        <p:spPr/>
        <p:txBody>
          <a:bodyPr/>
          <a:lstStyle>
            <a:lvl1pPr>
              <a:defRPr/>
            </a:lvl1pPr>
          </a:lstStyle>
          <a:p>
            <a:fld id="{2A785D2E-1F69-4AF0-A264-33255D679F28}" type="slidenum">
              <a:rPr lang="en-US" altLang="en-US"/>
              <a:pPr/>
              <a:t>‹#›</a:t>
            </a:fld>
            <a:endParaRPr lang="en-US" altLang="en-US"/>
          </a:p>
        </p:txBody>
      </p:sp>
    </p:spTree>
    <p:extLst>
      <p:ext uri="{BB962C8B-B14F-4D97-AF65-F5344CB8AC3E}">
        <p14:creationId xmlns:p14="http://schemas.microsoft.com/office/powerpoint/2010/main" val="237494296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a16="http://schemas.microsoft.com/office/drawing/2014/main" xmlns="" id="{A56CC640-4AC0-47CC-853A-FBA7DBD0D1CF}"/>
              </a:ext>
            </a:extLst>
          </p:cNvPr>
          <p:cNvSpPr>
            <a:spLocks noGrp="1"/>
          </p:cNvSpPr>
          <p:nvPr>
            <p:ph type="dt" sz="half" idx="10"/>
          </p:nvPr>
        </p:nvSpPr>
        <p:spPr/>
        <p:txBody>
          <a:bodyPr/>
          <a:lstStyle>
            <a:lvl1pPr>
              <a:defRPr/>
            </a:lvl1pPr>
          </a:lstStyle>
          <a:p>
            <a:fld id="{7C8D6DA3-A441-43B6-AD53-20C23E5F366C}" type="datetime1">
              <a:rPr lang="en-US" altLang="en-US"/>
              <a:pPr/>
              <a:t>7/24/21</a:t>
            </a:fld>
            <a:endParaRPr lang="en-US" altLang="en-US"/>
          </a:p>
        </p:txBody>
      </p:sp>
      <p:sp>
        <p:nvSpPr>
          <p:cNvPr id="5" name="Footer Placeholder 4">
            <a:extLst>
              <a:ext uri="{FF2B5EF4-FFF2-40B4-BE49-F238E27FC236}">
                <a16:creationId xmlns:a16="http://schemas.microsoft.com/office/drawing/2014/main" xmlns="" id="{1F06ADBC-6710-4480-9170-CC108A45E9F2}"/>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xmlns="" id="{8D55A007-97E8-4AAC-8DCF-2B1271414C5F}"/>
              </a:ext>
            </a:extLst>
          </p:cNvPr>
          <p:cNvSpPr>
            <a:spLocks noGrp="1"/>
          </p:cNvSpPr>
          <p:nvPr>
            <p:ph type="sldNum" sz="quarter" idx="12"/>
          </p:nvPr>
        </p:nvSpPr>
        <p:spPr/>
        <p:txBody>
          <a:bodyPr/>
          <a:lstStyle>
            <a:lvl1pPr>
              <a:defRPr/>
            </a:lvl1pPr>
          </a:lstStyle>
          <a:p>
            <a:fld id="{9FCC7602-6C74-4CB4-8D92-2B2E5CC9B22F}" type="slidenum">
              <a:rPr lang="en-US" altLang="en-US"/>
              <a:pPr/>
              <a:t>‹#›</a:t>
            </a:fld>
            <a:endParaRPr lang="en-US" altLang="en-US"/>
          </a:p>
        </p:txBody>
      </p:sp>
    </p:spTree>
    <p:extLst>
      <p:ext uri="{BB962C8B-B14F-4D97-AF65-F5344CB8AC3E}">
        <p14:creationId xmlns:p14="http://schemas.microsoft.com/office/powerpoint/2010/main" val="318073163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0C909E7F-B870-4657-9420-9B4C7473420C}"/>
              </a:ext>
            </a:extLst>
          </p:cNvPr>
          <p:cNvSpPr>
            <a:spLocks noGrp="1"/>
          </p:cNvSpPr>
          <p:nvPr>
            <p:ph type="dt" sz="half" idx="10"/>
          </p:nvPr>
        </p:nvSpPr>
        <p:spPr/>
        <p:txBody>
          <a:bodyPr/>
          <a:lstStyle>
            <a:lvl1pPr>
              <a:defRPr/>
            </a:lvl1pPr>
          </a:lstStyle>
          <a:p>
            <a:fld id="{FDA7A4AB-7FD9-4484-BE82-63959F7E7742}" type="datetime1">
              <a:rPr lang="en-US" altLang="en-US"/>
              <a:pPr/>
              <a:t>7/24/21</a:t>
            </a:fld>
            <a:endParaRPr lang="en-US" altLang="en-US"/>
          </a:p>
        </p:txBody>
      </p:sp>
      <p:sp>
        <p:nvSpPr>
          <p:cNvPr id="5" name="Footer Placeholder 4">
            <a:extLst>
              <a:ext uri="{FF2B5EF4-FFF2-40B4-BE49-F238E27FC236}">
                <a16:creationId xmlns:a16="http://schemas.microsoft.com/office/drawing/2014/main" xmlns="" id="{626229CB-A674-4525-B60B-F0016469A1D7}"/>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xmlns="" id="{D9EDC42A-32A7-46E1-A1BA-0BF51EF57ECF}"/>
              </a:ext>
            </a:extLst>
          </p:cNvPr>
          <p:cNvSpPr>
            <a:spLocks noGrp="1"/>
          </p:cNvSpPr>
          <p:nvPr>
            <p:ph type="sldNum" sz="quarter" idx="12"/>
          </p:nvPr>
        </p:nvSpPr>
        <p:spPr/>
        <p:txBody>
          <a:bodyPr/>
          <a:lstStyle>
            <a:lvl1pPr>
              <a:defRPr/>
            </a:lvl1pPr>
          </a:lstStyle>
          <a:p>
            <a:fld id="{4A54EAF7-E241-4F56-8C77-F5B67825515A}" type="slidenum">
              <a:rPr lang="en-US" altLang="en-US"/>
              <a:pPr/>
              <a:t>‹#›</a:t>
            </a:fld>
            <a:endParaRPr lang="en-US" altLang="en-US"/>
          </a:p>
        </p:txBody>
      </p:sp>
    </p:spTree>
    <p:extLst>
      <p:ext uri="{BB962C8B-B14F-4D97-AF65-F5344CB8AC3E}">
        <p14:creationId xmlns:p14="http://schemas.microsoft.com/office/powerpoint/2010/main" val="10082972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8BA3224-FA31-4FC5-AAEF-7C4780BF6885}" type="datetimeFigureOut">
              <a:rPr lang="en-US" smtClean="0"/>
              <a:t>7/24/21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0FE348-D7BC-4F60-BFF7-04C5365EC7FE}" type="slidenum">
              <a:rPr lang="en-US" smtClean="0"/>
              <a:t>‹#›</a:t>
            </a:fld>
            <a:endParaRPr lang="en-US"/>
          </a:p>
        </p:txBody>
      </p:sp>
    </p:spTree>
    <p:extLst>
      <p:ext uri="{BB962C8B-B14F-4D97-AF65-F5344CB8AC3E}">
        <p14:creationId xmlns:p14="http://schemas.microsoft.com/office/powerpoint/2010/main" val="234105815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xmlns="" id="{09383D3C-95CD-4B67-8F66-9DD88A26DC6B}"/>
              </a:ext>
            </a:extLst>
          </p:cNvPr>
          <p:cNvSpPr>
            <a:spLocks noGrp="1"/>
          </p:cNvSpPr>
          <p:nvPr>
            <p:ph type="dt" sz="half" idx="10"/>
          </p:nvPr>
        </p:nvSpPr>
        <p:spPr/>
        <p:txBody>
          <a:bodyPr/>
          <a:lstStyle>
            <a:lvl1pPr>
              <a:defRPr/>
            </a:lvl1pPr>
          </a:lstStyle>
          <a:p>
            <a:fld id="{FE6ABD0B-7485-4E63-A5D4-161AA856077D}" type="datetime1">
              <a:rPr lang="en-US" altLang="en-US"/>
              <a:pPr/>
              <a:t>7/24/21</a:t>
            </a:fld>
            <a:endParaRPr lang="en-US" altLang="en-US"/>
          </a:p>
        </p:txBody>
      </p:sp>
      <p:sp>
        <p:nvSpPr>
          <p:cNvPr id="5" name="Footer Placeholder 4">
            <a:extLst>
              <a:ext uri="{FF2B5EF4-FFF2-40B4-BE49-F238E27FC236}">
                <a16:creationId xmlns:a16="http://schemas.microsoft.com/office/drawing/2014/main" xmlns="" id="{EB94C7FE-01AF-4C9C-BEF3-B19096D01280}"/>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xmlns="" id="{835503C7-B811-4248-8AAB-780C950A95C3}"/>
              </a:ext>
            </a:extLst>
          </p:cNvPr>
          <p:cNvSpPr>
            <a:spLocks noGrp="1"/>
          </p:cNvSpPr>
          <p:nvPr>
            <p:ph type="sldNum" sz="quarter" idx="12"/>
          </p:nvPr>
        </p:nvSpPr>
        <p:spPr/>
        <p:txBody>
          <a:bodyPr/>
          <a:lstStyle>
            <a:lvl1pPr>
              <a:defRPr/>
            </a:lvl1pPr>
          </a:lstStyle>
          <a:p>
            <a:fld id="{C71A0AB6-DB32-4BC7-83E5-DFECFB46A2BC}" type="slidenum">
              <a:rPr lang="en-US" altLang="en-US"/>
              <a:pPr/>
              <a:t>‹#›</a:t>
            </a:fld>
            <a:endParaRPr lang="en-US" altLang="en-US"/>
          </a:p>
        </p:txBody>
      </p:sp>
    </p:spTree>
    <p:extLst>
      <p:ext uri="{BB962C8B-B14F-4D97-AF65-F5344CB8AC3E}">
        <p14:creationId xmlns:p14="http://schemas.microsoft.com/office/powerpoint/2010/main" val="68973212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a:extLst>
              <a:ext uri="{FF2B5EF4-FFF2-40B4-BE49-F238E27FC236}">
                <a16:creationId xmlns:a16="http://schemas.microsoft.com/office/drawing/2014/main" xmlns="" id="{420F50B3-BF23-45B8-B9C5-C16F90C0E17E}"/>
              </a:ext>
            </a:extLst>
          </p:cNvPr>
          <p:cNvSpPr>
            <a:spLocks noGrp="1"/>
          </p:cNvSpPr>
          <p:nvPr>
            <p:ph type="dt" sz="half" idx="10"/>
          </p:nvPr>
        </p:nvSpPr>
        <p:spPr/>
        <p:txBody>
          <a:bodyPr/>
          <a:lstStyle>
            <a:lvl1pPr>
              <a:defRPr/>
            </a:lvl1pPr>
          </a:lstStyle>
          <a:p>
            <a:fld id="{C5AAD694-14DA-4F29-BA90-36768E1C0579}" type="datetime1">
              <a:rPr lang="en-US" altLang="en-US"/>
              <a:pPr/>
              <a:t>7/24/21</a:t>
            </a:fld>
            <a:endParaRPr lang="en-US" altLang="en-US"/>
          </a:p>
        </p:txBody>
      </p:sp>
      <p:sp>
        <p:nvSpPr>
          <p:cNvPr id="6" name="Footer Placeholder 4">
            <a:extLst>
              <a:ext uri="{FF2B5EF4-FFF2-40B4-BE49-F238E27FC236}">
                <a16:creationId xmlns:a16="http://schemas.microsoft.com/office/drawing/2014/main" xmlns="" id="{0CB8A9A6-3906-4A44-9CF7-3BF5C2642E7F}"/>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xmlns="" id="{E61E6D18-E1B4-4F67-80A2-4ED5A5D82CF6}"/>
              </a:ext>
            </a:extLst>
          </p:cNvPr>
          <p:cNvSpPr>
            <a:spLocks noGrp="1"/>
          </p:cNvSpPr>
          <p:nvPr>
            <p:ph type="sldNum" sz="quarter" idx="12"/>
          </p:nvPr>
        </p:nvSpPr>
        <p:spPr/>
        <p:txBody>
          <a:bodyPr/>
          <a:lstStyle>
            <a:lvl1pPr>
              <a:defRPr/>
            </a:lvl1pPr>
          </a:lstStyle>
          <a:p>
            <a:fld id="{A698F844-ED6F-4BF3-9DC2-4A04E4D27D9D}" type="slidenum">
              <a:rPr lang="en-US" altLang="en-US"/>
              <a:pPr/>
              <a:t>‹#›</a:t>
            </a:fld>
            <a:endParaRPr lang="en-US" altLang="en-US"/>
          </a:p>
        </p:txBody>
      </p:sp>
    </p:spTree>
    <p:extLst>
      <p:ext uri="{BB962C8B-B14F-4D97-AF65-F5344CB8AC3E}">
        <p14:creationId xmlns:p14="http://schemas.microsoft.com/office/powerpoint/2010/main" val="130367727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a:extLst>
              <a:ext uri="{FF2B5EF4-FFF2-40B4-BE49-F238E27FC236}">
                <a16:creationId xmlns:a16="http://schemas.microsoft.com/office/drawing/2014/main" xmlns="" id="{5E52B954-682E-48E9-8865-85C75DB8ECE7}"/>
              </a:ext>
            </a:extLst>
          </p:cNvPr>
          <p:cNvSpPr>
            <a:spLocks noGrp="1"/>
          </p:cNvSpPr>
          <p:nvPr>
            <p:ph type="dt" sz="half" idx="10"/>
          </p:nvPr>
        </p:nvSpPr>
        <p:spPr/>
        <p:txBody>
          <a:bodyPr/>
          <a:lstStyle>
            <a:lvl1pPr>
              <a:defRPr/>
            </a:lvl1pPr>
          </a:lstStyle>
          <a:p>
            <a:fld id="{41E7D833-B14F-47DD-98EF-57CF2C5F024C}" type="datetime1">
              <a:rPr lang="en-US" altLang="en-US"/>
              <a:pPr/>
              <a:t>7/24/21</a:t>
            </a:fld>
            <a:endParaRPr lang="en-US" altLang="en-US"/>
          </a:p>
        </p:txBody>
      </p:sp>
      <p:sp>
        <p:nvSpPr>
          <p:cNvPr id="8" name="Footer Placeholder 4">
            <a:extLst>
              <a:ext uri="{FF2B5EF4-FFF2-40B4-BE49-F238E27FC236}">
                <a16:creationId xmlns:a16="http://schemas.microsoft.com/office/drawing/2014/main" xmlns="" id="{EFBB27BC-BD80-4A49-960D-01F231E727F7}"/>
              </a:ext>
            </a:extLst>
          </p:cNvPr>
          <p:cNvSpPr>
            <a:spLocks noGrp="1"/>
          </p:cNvSpPr>
          <p:nvPr>
            <p:ph type="ftr" sz="quarter" idx="11"/>
          </p:nvPr>
        </p:nvSpPr>
        <p:spPr/>
        <p:txBody>
          <a:bodyPr/>
          <a:lstStyle>
            <a:lvl1pPr>
              <a:defRPr/>
            </a:lvl1pPr>
          </a:lstStyle>
          <a:p>
            <a:pPr>
              <a:defRPr/>
            </a:pPr>
            <a:endParaRPr lang="en-US"/>
          </a:p>
        </p:txBody>
      </p:sp>
      <p:sp>
        <p:nvSpPr>
          <p:cNvPr id="9" name="Slide Number Placeholder 5">
            <a:extLst>
              <a:ext uri="{FF2B5EF4-FFF2-40B4-BE49-F238E27FC236}">
                <a16:creationId xmlns:a16="http://schemas.microsoft.com/office/drawing/2014/main" xmlns="" id="{1DC57372-0554-43C0-A485-2B1875647982}"/>
              </a:ext>
            </a:extLst>
          </p:cNvPr>
          <p:cNvSpPr>
            <a:spLocks noGrp="1"/>
          </p:cNvSpPr>
          <p:nvPr>
            <p:ph type="sldNum" sz="quarter" idx="12"/>
          </p:nvPr>
        </p:nvSpPr>
        <p:spPr/>
        <p:txBody>
          <a:bodyPr/>
          <a:lstStyle>
            <a:lvl1pPr>
              <a:defRPr/>
            </a:lvl1pPr>
          </a:lstStyle>
          <a:p>
            <a:fld id="{DEFD92AC-6F70-4137-99A6-81BCD4068834}" type="slidenum">
              <a:rPr lang="en-US" altLang="en-US"/>
              <a:pPr/>
              <a:t>‹#›</a:t>
            </a:fld>
            <a:endParaRPr lang="en-US" altLang="en-US"/>
          </a:p>
        </p:txBody>
      </p:sp>
    </p:spTree>
    <p:extLst>
      <p:ext uri="{BB962C8B-B14F-4D97-AF65-F5344CB8AC3E}">
        <p14:creationId xmlns:p14="http://schemas.microsoft.com/office/powerpoint/2010/main" val="188629684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a:extLst>
              <a:ext uri="{FF2B5EF4-FFF2-40B4-BE49-F238E27FC236}">
                <a16:creationId xmlns:a16="http://schemas.microsoft.com/office/drawing/2014/main" xmlns="" id="{D5E1F086-7211-4CAB-8670-3C078918706D}"/>
              </a:ext>
            </a:extLst>
          </p:cNvPr>
          <p:cNvSpPr>
            <a:spLocks noGrp="1"/>
          </p:cNvSpPr>
          <p:nvPr>
            <p:ph type="dt" sz="half" idx="10"/>
          </p:nvPr>
        </p:nvSpPr>
        <p:spPr/>
        <p:txBody>
          <a:bodyPr/>
          <a:lstStyle>
            <a:lvl1pPr>
              <a:defRPr/>
            </a:lvl1pPr>
          </a:lstStyle>
          <a:p>
            <a:fld id="{4A87856D-70B6-410D-A3C3-9D2C2BAD04A2}" type="datetime1">
              <a:rPr lang="en-US" altLang="en-US"/>
              <a:pPr/>
              <a:t>7/24/21</a:t>
            </a:fld>
            <a:endParaRPr lang="en-US" altLang="en-US"/>
          </a:p>
        </p:txBody>
      </p:sp>
      <p:sp>
        <p:nvSpPr>
          <p:cNvPr id="4" name="Footer Placeholder 4">
            <a:extLst>
              <a:ext uri="{FF2B5EF4-FFF2-40B4-BE49-F238E27FC236}">
                <a16:creationId xmlns:a16="http://schemas.microsoft.com/office/drawing/2014/main" xmlns="" id="{2E7734A4-6BC8-4426-A423-84354077601C}"/>
              </a:ext>
            </a:extLst>
          </p:cNvPr>
          <p:cNvSpPr>
            <a:spLocks noGrp="1"/>
          </p:cNvSpPr>
          <p:nvPr>
            <p:ph type="ftr" sz="quarter" idx="11"/>
          </p:nvPr>
        </p:nvSpPr>
        <p:spPr/>
        <p:txBody>
          <a:bodyPr/>
          <a:lstStyle>
            <a:lvl1pPr>
              <a:defRPr/>
            </a:lvl1pPr>
          </a:lstStyle>
          <a:p>
            <a:pPr>
              <a:defRPr/>
            </a:pPr>
            <a:endParaRPr lang="en-US"/>
          </a:p>
        </p:txBody>
      </p:sp>
      <p:sp>
        <p:nvSpPr>
          <p:cNvPr id="5" name="Slide Number Placeholder 5">
            <a:extLst>
              <a:ext uri="{FF2B5EF4-FFF2-40B4-BE49-F238E27FC236}">
                <a16:creationId xmlns:a16="http://schemas.microsoft.com/office/drawing/2014/main" xmlns="" id="{D3268BDB-E41C-4D2A-97CB-06A32502A00F}"/>
              </a:ext>
            </a:extLst>
          </p:cNvPr>
          <p:cNvSpPr>
            <a:spLocks noGrp="1"/>
          </p:cNvSpPr>
          <p:nvPr>
            <p:ph type="sldNum" sz="quarter" idx="12"/>
          </p:nvPr>
        </p:nvSpPr>
        <p:spPr/>
        <p:txBody>
          <a:bodyPr/>
          <a:lstStyle>
            <a:lvl1pPr>
              <a:defRPr/>
            </a:lvl1pPr>
          </a:lstStyle>
          <a:p>
            <a:fld id="{1CD9ACFE-A98E-48E5-A3B2-AB7019D862BE}" type="slidenum">
              <a:rPr lang="en-US" altLang="en-US"/>
              <a:pPr/>
              <a:t>‹#›</a:t>
            </a:fld>
            <a:endParaRPr lang="en-US" altLang="en-US"/>
          </a:p>
        </p:txBody>
      </p:sp>
    </p:spTree>
    <p:extLst>
      <p:ext uri="{BB962C8B-B14F-4D97-AF65-F5344CB8AC3E}">
        <p14:creationId xmlns:p14="http://schemas.microsoft.com/office/powerpoint/2010/main" val="387406118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xmlns="" id="{3AB6E287-BE48-4801-B6CE-9BB4C2090846}"/>
              </a:ext>
            </a:extLst>
          </p:cNvPr>
          <p:cNvSpPr>
            <a:spLocks noGrp="1"/>
          </p:cNvSpPr>
          <p:nvPr>
            <p:ph type="dt" sz="half" idx="10"/>
          </p:nvPr>
        </p:nvSpPr>
        <p:spPr/>
        <p:txBody>
          <a:bodyPr/>
          <a:lstStyle>
            <a:lvl1pPr>
              <a:defRPr/>
            </a:lvl1pPr>
          </a:lstStyle>
          <a:p>
            <a:fld id="{D8E59785-9450-4133-96FD-0FCBC1BB770C}" type="datetime1">
              <a:rPr lang="en-US" altLang="en-US"/>
              <a:pPr/>
              <a:t>7/24/21</a:t>
            </a:fld>
            <a:endParaRPr lang="en-US" altLang="en-US"/>
          </a:p>
        </p:txBody>
      </p:sp>
      <p:sp>
        <p:nvSpPr>
          <p:cNvPr id="3" name="Footer Placeholder 4">
            <a:extLst>
              <a:ext uri="{FF2B5EF4-FFF2-40B4-BE49-F238E27FC236}">
                <a16:creationId xmlns:a16="http://schemas.microsoft.com/office/drawing/2014/main" xmlns="" id="{1546A05C-0421-493D-98AC-C49FCF2775A8}"/>
              </a:ext>
            </a:extLst>
          </p:cNvPr>
          <p:cNvSpPr>
            <a:spLocks noGrp="1"/>
          </p:cNvSpPr>
          <p:nvPr>
            <p:ph type="ftr" sz="quarter" idx="11"/>
          </p:nvPr>
        </p:nvSpPr>
        <p:spPr/>
        <p:txBody>
          <a:bodyPr/>
          <a:lstStyle>
            <a:lvl1pPr>
              <a:defRPr/>
            </a:lvl1pPr>
          </a:lstStyle>
          <a:p>
            <a:pPr>
              <a:defRPr/>
            </a:pPr>
            <a:endParaRPr lang="en-US"/>
          </a:p>
        </p:txBody>
      </p:sp>
      <p:sp>
        <p:nvSpPr>
          <p:cNvPr id="4" name="Slide Number Placeholder 5">
            <a:extLst>
              <a:ext uri="{FF2B5EF4-FFF2-40B4-BE49-F238E27FC236}">
                <a16:creationId xmlns:a16="http://schemas.microsoft.com/office/drawing/2014/main" xmlns="" id="{76E16A65-6FA3-41B3-BBC2-148C6FFE0F64}"/>
              </a:ext>
            </a:extLst>
          </p:cNvPr>
          <p:cNvSpPr>
            <a:spLocks noGrp="1"/>
          </p:cNvSpPr>
          <p:nvPr>
            <p:ph type="sldNum" sz="quarter" idx="12"/>
          </p:nvPr>
        </p:nvSpPr>
        <p:spPr/>
        <p:txBody>
          <a:bodyPr/>
          <a:lstStyle>
            <a:lvl1pPr>
              <a:defRPr/>
            </a:lvl1pPr>
          </a:lstStyle>
          <a:p>
            <a:fld id="{765B1131-7964-4146-A61C-E4EC3A76F48C}" type="slidenum">
              <a:rPr lang="en-US" altLang="en-US"/>
              <a:pPr/>
              <a:t>‹#›</a:t>
            </a:fld>
            <a:endParaRPr lang="en-US" altLang="en-US"/>
          </a:p>
        </p:txBody>
      </p:sp>
    </p:spTree>
    <p:extLst>
      <p:ext uri="{BB962C8B-B14F-4D97-AF65-F5344CB8AC3E}">
        <p14:creationId xmlns:p14="http://schemas.microsoft.com/office/powerpoint/2010/main" val="108913916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xmlns="" id="{8956B340-B447-4F21-A622-115036FCB251}"/>
              </a:ext>
            </a:extLst>
          </p:cNvPr>
          <p:cNvSpPr>
            <a:spLocks noGrp="1"/>
          </p:cNvSpPr>
          <p:nvPr>
            <p:ph type="dt" sz="half" idx="10"/>
          </p:nvPr>
        </p:nvSpPr>
        <p:spPr/>
        <p:txBody>
          <a:bodyPr/>
          <a:lstStyle>
            <a:lvl1pPr>
              <a:defRPr/>
            </a:lvl1pPr>
          </a:lstStyle>
          <a:p>
            <a:fld id="{F405594A-D190-4BBD-9686-5E52EDE3D703}" type="datetime1">
              <a:rPr lang="en-US" altLang="en-US"/>
              <a:pPr/>
              <a:t>7/24/21</a:t>
            </a:fld>
            <a:endParaRPr lang="en-US" altLang="en-US"/>
          </a:p>
        </p:txBody>
      </p:sp>
      <p:sp>
        <p:nvSpPr>
          <p:cNvPr id="6" name="Footer Placeholder 4">
            <a:extLst>
              <a:ext uri="{FF2B5EF4-FFF2-40B4-BE49-F238E27FC236}">
                <a16:creationId xmlns:a16="http://schemas.microsoft.com/office/drawing/2014/main" xmlns="" id="{DFEF239B-D583-4D33-8858-E66373BE39FB}"/>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xmlns="" id="{EE547CDE-2BD3-4668-B0A8-70BA7E5A68B7}"/>
              </a:ext>
            </a:extLst>
          </p:cNvPr>
          <p:cNvSpPr>
            <a:spLocks noGrp="1"/>
          </p:cNvSpPr>
          <p:nvPr>
            <p:ph type="sldNum" sz="quarter" idx="12"/>
          </p:nvPr>
        </p:nvSpPr>
        <p:spPr/>
        <p:txBody>
          <a:bodyPr/>
          <a:lstStyle>
            <a:lvl1pPr>
              <a:defRPr/>
            </a:lvl1pPr>
          </a:lstStyle>
          <a:p>
            <a:fld id="{EFDB6FD1-A0D5-42B6-B346-E57B27EE455C}" type="slidenum">
              <a:rPr lang="en-US" altLang="en-US"/>
              <a:pPr/>
              <a:t>‹#›</a:t>
            </a:fld>
            <a:endParaRPr lang="en-US" altLang="en-US"/>
          </a:p>
        </p:txBody>
      </p:sp>
    </p:spTree>
    <p:extLst>
      <p:ext uri="{BB962C8B-B14F-4D97-AF65-F5344CB8AC3E}">
        <p14:creationId xmlns:p14="http://schemas.microsoft.com/office/powerpoint/2010/main" val="97088542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xmlns="" id="{1FDE78CD-B7DF-400B-A5F2-B211AC0F9CF2}"/>
              </a:ext>
            </a:extLst>
          </p:cNvPr>
          <p:cNvSpPr>
            <a:spLocks noGrp="1"/>
          </p:cNvSpPr>
          <p:nvPr>
            <p:ph type="dt" sz="half" idx="10"/>
          </p:nvPr>
        </p:nvSpPr>
        <p:spPr/>
        <p:txBody>
          <a:bodyPr/>
          <a:lstStyle>
            <a:lvl1pPr>
              <a:defRPr/>
            </a:lvl1pPr>
          </a:lstStyle>
          <a:p>
            <a:fld id="{6480A100-43C5-43B3-9E05-2352C9F16747}" type="datetime1">
              <a:rPr lang="en-US" altLang="en-US"/>
              <a:pPr/>
              <a:t>7/24/21</a:t>
            </a:fld>
            <a:endParaRPr lang="en-US" altLang="en-US"/>
          </a:p>
        </p:txBody>
      </p:sp>
      <p:sp>
        <p:nvSpPr>
          <p:cNvPr id="6" name="Footer Placeholder 4">
            <a:extLst>
              <a:ext uri="{FF2B5EF4-FFF2-40B4-BE49-F238E27FC236}">
                <a16:creationId xmlns:a16="http://schemas.microsoft.com/office/drawing/2014/main" xmlns="" id="{47DB1412-835C-4601-A513-A8A36690A23E}"/>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xmlns="" id="{5C74E290-CD16-4C93-8D31-4F20E18AD2E6}"/>
              </a:ext>
            </a:extLst>
          </p:cNvPr>
          <p:cNvSpPr>
            <a:spLocks noGrp="1"/>
          </p:cNvSpPr>
          <p:nvPr>
            <p:ph type="sldNum" sz="quarter" idx="12"/>
          </p:nvPr>
        </p:nvSpPr>
        <p:spPr/>
        <p:txBody>
          <a:bodyPr/>
          <a:lstStyle>
            <a:lvl1pPr>
              <a:defRPr/>
            </a:lvl1pPr>
          </a:lstStyle>
          <a:p>
            <a:fld id="{2DE81DDD-B3A8-4B6A-B413-3963CC35E21E}" type="slidenum">
              <a:rPr lang="en-US" altLang="en-US"/>
              <a:pPr/>
              <a:t>‹#›</a:t>
            </a:fld>
            <a:endParaRPr lang="en-US" altLang="en-US"/>
          </a:p>
        </p:txBody>
      </p:sp>
    </p:spTree>
    <p:extLst>
      <p:ext uri="{BB962C8B-B14F-4D97-AF65-F5344CB8AC3E}">
        <p14:creationId xmlns:p14="http://schemas.microsoft.com/office/powerpoint/2010/main" val="228065171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5FC692D2-8E2D-4A9F-B5E3-B89C045D4184}"/>
              </a:ext>
            </a:extLst>
          </p:cNvPr>
          <p:cNvSpPr>
            <a:spLocks noGrp="1"/>
          </p:cNvSpPr>
          <p:nvPr>
            <p:ph type="dt" sz="half" idx="10"/>
          </p:nvPr>
        </p:nvSpPr>
        <p:spPr/>
        <p:txBody>
          <a:bodyPr/>
          <a:lstStyle>
            <a:lvl1pPr>
              <a:defRPr/>
            </a:lvl1pPr>
          </a:lstStyle>
          <a:p>
            <a:fld id="{F8229A90-661A-4031-98A1-430EB15A9662}" type="datetime1">
              <a:rPr lang="en-US" altLang="en-US"/>
              <a:pPr/>
              <a:t>7/24/21</a:t>
            </a:fld>
            <a:endParaRPr lang="en-US" altLang="en-US"/>
          </a:p>
        </p:txBody>
      </p:sp>
      <p:sp>
        <p:nvSpPr>
          <p:cNvPr id="5" name="Footer Placeholder 4">
            <a:extLst>
              <a:ext uri="{FF2B5EF4-FFF2-40B4-BE49-F238E27FC236}">
                <a16:creationId xmlns:a16="http://schemas.microsoft.com/office/drawing/2014/main" xmlns="" id="{779B7988-D208-48E2-89C7-86088F066E5A}"/>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xmlns="" id="{3FEFD085-2CBF-433B-A43F-77785F6CA9F4}"/>
              </a:ext>
            </a:extLst>
          </p:cNvPr>
          <p:cNvSpPr>
            <a:spLocks noGrp="1"/>
          </p:cNvSpPr>
          <p:nvPr>
            <p:ph type="sldNum" sz="quarter" idx="12"/>
          </p:nvPr>
        </p:nvSpPr>
        <p:spPr/>
        <p:txBody>
          <a:bodyPr/>
          <a:lstStyle>
            <a:lvl1pPr>
              <a:defRPr/>
            </a:lvl1pPr>
          </a:lstStyle>
          <a:p>
            <a:fld id="{4698D397-95E1-4852-85DA-5B8F05DCDF40}" type="slidenum">
              <a:rPr lang="en-US" altLang="en-US"/>
              <a:pPr/>
              <a:t>‹#›</a:t>
            </a:fld>
            <a:endParaRPr lang="en-US" altLang="en-US"/>
          </a:p>
        </p:txBody>
      </p:sp>
    </p:spTree>
    <p:extLst>
      <p:ext uri="{BB962C8B-B14F-4D97-AF65-F5344CB8AC3E}">
        <p14:creationId xmlns:p14="http://schemas.microsoft.com/office/powerpoint/2010/main" val="410233525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9B0CC0D8-A5DD-44E8-9065-65B1E937098C}"/>
              </a:ext>
            </a:extLst>
          </p:cNvPr>
          <p:cNvSpPr>
            <a:spLocks noGrp="1"/>
          </p:cNvSpPr>
          <p:nvPr>
            <p:ph type="dt" sz="half" idx="10"/>
          </p:nvPr>
        </p:nvSpPr>
        <p:spPr/>
        <p:txBody>
          <a:bodyPr/>
          <a:lstStyle>
            <a:lvl1pPr>
              <a:defRPr/>
            </a:lvl1pPr>
          </a:lstStyle>
          <a:p>
            <a:fld id="{47AE214A-25CF-4F2A-973F-40FB4DA53FDE}" type="datetime1">
              <a:rPr lang="en-US" altLang="en-US"/>
              <a:pPr/>
              <a:t>7/24/21</a:t>
            </a:fld>
            <a:endParaRPr lang="en-US" altLang="en-US"/>
          </a:p>
        </p:txBody>
      </p:sp>
      <p:sp>
        <p:nvSpPr>
          <p:cNvPr id="5" name="Footer Placeholder 4">
            <a:extLst>
              <a:ext uri="{FF2B5EF4-FFF2-40B4-BE49-F238E27FC236}">
                <a16:creationId xmlns:a16="http://schemas.microsoft.com/office/drawing/2014/main" xmlns="" id="{BAA5890D-57FE-4AF9-9D62-CE89C6D5C346}"/>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xmlns="" id="{FE398A68-2A33-40F4-9122-0D8BD2A588BC}"/>
              </a:ext>
            </a:extLst>
          </p:cNvPr>
          <p:cNvSpPr>
            <a:spLocks noGrp="1"/>
          </p:cNvSpPr>
          <p:nvPr>
            <p:ph type="sldNum" sz="quarter" idx="12"/>
          </p:nvPr>
        </p:nvSpPr>
        <p:spPr/>
        <p:txBody>
          <a:bodyPr/>
          <a:lstStyle>
            <a:lvl1pPr>
              <a:defRPr/>
            </a:lvl1pPr>
          </a:lstStyle>
          <a:p>
            <a:fld id="{A4A60456-69D1-4D65-A19B-59142DFDC5B3}" type="slidenum">
              <a:rPr lang="en-US" altLang="en-US"/>
              <a:pPr/>
              <a:t>‹#›</a:t>
            </a:fld>
            <a:endParaRPr lang="en-US" altLang="en-US"/>
          </a:p>
        </p:txBody>
      </p:sp>
    </p:spTree>
    <p:extLst>
      <p:ext uri="{BB962C8B-B14F-4D97-AF65-F5344CB8AC3E}">
        <p14:creationId xmlns:p14="http://schemas.microsoft.com/office/powerpoint/2010/main" val="29227113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C8BA3224-FA31-4FC5-AAEF-7C4780BF6885}" type="datetimeFigureOut">
              <a:rPr lang="en-US" smtClean="0"/>
              <a:t>7/24/21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90FE348-D7BC-4F60-BFF7-04C5365EC7FE}" type="slidenum">
              <a:rPr lang="en-US" smtClean="0"/>
              <a:t>‹#›</a:t>
            </a:fld>
            <a:endParaRPr lang="en-US"/>
          </a:p>
        </p:txBody>
      </p:sp>
    </p:spTree>
    <p:extLst>
      <p:ext uri="{BB962C8B-B14F-4D97-AF65-F5344CB8AC3E}">
        <p14:creationId xmlns:p14="http://schemas.microsoft.com/office/powerpoint/2010/main" val="18730714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a16="http://schemas.microsoft.com/office/drawing/2014/main" xmlns="" id="{5F316839-4E2A-4FE6-A049-C0FFB1372107}"/>
              </a:ext>
            </a:extLst>
          </p:cNvPr>
          <p:cNvSpPr>
            <a:spLocks noGrp="1"/>
          </p:cNvSpPr>
          <p:nvPr>
            <p:ph type="dt" sz="half" idx="10"/>
          </p:nvPr>
        </p:nvSpPr>
        <p:spPr/>
        <p:txBody>
          <a:bodyPr/>
          <a:lstStyle>
            <a:lvl1pPr>
              <a:defRPr/>
            </a:lvl1pPr>
          </a:lstStyle>
          <a:p>
            <a:fld id="{7893D530-8913-44AE-8E18-2E3AB73CE5F7}" type="datetime1">
              <a:rPr lang="en-US" altLang="en-US"/>
              <a:pPr/>
              <a:t>7/24/21</a:t>
            </a:fld>
            <a:endParaRPr lang="en-US" altLang="en-US"/>
          </a:p>
        </p:txBody>
      </p:sp>
      <p:sp>
        <p:nvSpPr>
          <p:cNvPr id="5" name="Footer Placeholder 4">
            <a:extLst>
              <a:ext uri="{FF2B5EF4-FFF2-40B4-BE49-F238E27FC236}">
                <a16:creationId xmlns:a16="http://schemas.microsoft.com/office/drawing/2014/main" xmlns="" id="{19139831-1CDB-410A-8658-63CB62A9118F}"/>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xmlns="" id="{B773500D-2019-4AA5-8B3D-076A7FEC48A1}"/>
              </a:ext>
            </a:extLst>
          </p:cNvPr>
          <p:cNvSpPr>
            <a:spLocks noGrp="1"/>
          </p:cNvSpPr>
          <p:nvPr>
            <p:ph type="sldNum" sz="quarter" idx="12"/>
          </p:nvPr>
        </p:nvSpPr>
        <p:spPr/>
        <p:txBody>
          <a:bodyPr/>
          <a:lstStyle>
            <a:lvl1pPr>
              <a:defRPr/>
            </a:lvl1pPr>
          </a:lstStyle>
          <a:p>
            <a:fld id="{32DAB7C8-AB8F-4553-A6BD-1B86A1FCE3CC}" type="slidenum">
              <a:rPr lang="en-US" altLang="en-US"/>
              <a:pPr/>
              <a:t>‹#›</a:t>
            </a:fld>
            <a:endParaRPr lang="en-US" altLang="en-US"/>
          </a:p>
        </p:txBody>
      </p:sp>
    </p:spTree>
    <p:extLst>
      <p:ext uri="{BB962C8B-B14F-4D97-AF65-F5344CB8AC3E}">
        <p14:creationId xmlns:p14="http://schemas.microsoft.com/office/powerpoint/2010/main" val="15970963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10D39847-6D92-4C64-96C9-0F221F26CC02}"/>
              </a:ext>
            </a:extLst>
          </p:cNvPr>
          <p:cNvSpPr>
            <a:spLocks noGrp="1"/>
          </p:cNvSpPr>
          <p:nvPr>
            <p:ph type="dt" sz="half" idx="10"/>
          </p:nvPr>
        </p:nvSpPr>
        <p:spPr/>
        <p:txBody>
          <a:bodyPr/>
          <a:lstStyle>
            <a:lvl1pPr>
              <a:defRPr/>
            </a:lvl1pPr>
          </a:lstStyle>
          <a:p>
            <a:fld id="{A732A48E-20D0-4660-8DE3-C403DB95ACC9}" type="datetime1">
              <a:rPr lang="en-US" altLang="en-US"/>
              <a:pPr/>
              <a:t>7/24/21</a:t>
            </a:fld>
            <a:endParaRPr lang="en-US" altLang="en-US"/>
          </a:p>
        </p:txBody>
      </p:sp>
      <p:sp>
        <p:nvSpPr>
          <p:cNvPr id="5" name="Footer Placeholder 4">
            <a:extLst>
              <a:ext uri="{FF2B5EF4-FFF2-40B4-BE49-F238E27FC236}">
                <a16:creationId xmlns:a16="http://schemas.microsoft.com/office/drawing/2014/main" xmlns="" id="{937957D7-5552-4890-89A1-E44F066166F7}"/>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xmlns="" id="{F80634C9-2B52-495B-ABB9-B38AD9ED2695}"/>
              </a:ext>
            </a:extLst>
          </p:cNvPr>
          <p:cNvSpPr>
            <a:spLocks noGrp="1"/>
          </p:cNvSpPr>
          <p:nvPr>
            <p:ph type="sldNum" sz="quarter" idx="12"/>
          </p:nvPr>
        </p:nvSpPr>
        <p:spPr/>
        <p:txBody>
          <a:bodyPr/>
          <a:lstStyle>
            <a:lvl1pPr>
              <a:defRPr/>
            </a:lvl1pPr>
          </a:lstStyle>
          <a:p>
            <a:fld id="{77FF529C-3CD0-4E2F-9ADD-E1CF49CE57B4}" type="slidenum">
              <a:rPr lang="en-US" altLang="en-US"/>
              <a:pPr/>
              <a:t>‹#›</a:t>
            </a:fld>
            <a:endParaRPr lang="en-US" altLang="en-US"/>
          </a:p>
        </p:txBody>
      </p:sp>
    </p:spTree>
    <p:extLst>
      <p:ext uri="{BB962C8B-B14F-4D97-AF65-F5344CB8AC3E}">
        <p14:creationId xmlns:p14="http://schemas.microsoft.com/office/powerpoint/2010/main" val="8006906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xmlns="" id="{6297B301-848A-42F5-B6D5-85D9943B3ADB}"/>
              </a:ext>
            </a:extLst>
          </p:cNvPr>
          <p:cNvSpPr>
            <a:spLocks noGrp="1"/>
          </p:cNvSpPr>
          <p:nvPr>
            <p:ph type="dt" sz="half" idx="10"/>
          </p:nvPr>
        </p:nvSpPr>
        <p:spPr/>
        <p:txBody>
          <a:bodyPr/>
          <a:lstStyle>
            <a:lvl1pPr>
              <a:defRPr/>
            </a:lvl1pPr>
          </a:lstStyle>
          <a:p>
            <a:fld id="{75F37094-9840-4084-B1CE-EF64667076E1}" type="datetime1">
              <a:rPr lang="en-US" altLang="en-US"/>
              <a:pPr/>
              <a:t>7/24/21</a:t>
            </a:fld>
            <a:endParaRPr lang="en-US" altLang="en-US"/>
          </a:p>
        </p:txBody>
      </p:sp>
      <p:sp>
        <p:nvSpPr>
          <p:cNvPr id="5" name="Footer Placeholder 4">
            <a:extLst>
              <a:ext uri="{FF2B5EF4-FFF2-40B4-BE49-F238E27FC236}">
                <a16:creationId xmlns:a16="http://schemas.microsoft.com/office/drawing/2014/main" xmlns="" id="{61C1B013-8971-4D02-977C-AA444AFE94A5}"/>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xmlns="" id="{8B71E835-CDD5-466B-9750-B704E0423B5F}"/>
              </a:ext>
            </a:extLst>
          </p:cNvPr>
          <p:cNvSpPr>
            <a:spLocks noGrp="1"/>
          </p:cNvSpPr>
          <p:nvPr>
            <p:ph type="sldNum" sz="quarter" idx="12"/>
          </p:nvPr>
        </p:nvSpPr>
        <p:spPr/>
        <p:txBody>
          <a:bodyPr/>
          <a:lstStyle>
            <a:lvl1pPr>
              <a:defRPr/>
            </a:lvl1pPr>
          </a:lstStyle>
          <a:p>
            <a:fld id="{36050E43-3CBC-440A-9567-8AB71CCA4321}" type="slidenum">
              <a:rPr lang="en-US" altLang="en-US"/>
              <a:pPr/>
              <a:t>‹#›</a:t>
            </a:fld>
            <a:endParaRPr lang="en-US" altLang="en-US"/>
          </a:p>
        </p:txBody>
      </p:sp>
    </p:spTree>
    <p:extLst>
      <p:ext uri="{BB962C8B-B14F-4D97-AF65-F5344CB8AC3E}">
        <p14:creationId xmlns:p14="http://schemas.microsoft.com/office/powerpoint/2010/main" val="38631852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a:extLst>
              <a:ext uri="{FF2B5EF4-FFF2-40B4-BE49-F238E27FC236}">
                <a16:creationId xmlns:a16="http://schemas.microsoft.com/office/drawing/2014/main" xmlns="" id="{BD89B7FE-5B7B-41BB-A349-6393E79206D4}"/>
              </a:ext>
            </a:extLst>
          </p:cNvPr>
          <p:cNvSpPr>
            <a:spLocks noGrp="1"/>
          </p:cNvSpPr>
          <p:nvPr>
            <p:ph type="dt" sz="half" idx="10"/>
          </p:nvPr>
        </p:nvSpPr>
        <p:spPr/>
        <p:txBody>
          <a:bodyPr/>
          <a:lstStyle>
            <a:lvl1pPr>
              <a:defRPr/>
            </a:lvl1pPr>
          </a:lstStyle>
          <a:p>
            <a:fld id="{25DD9E70-8448-41A4-B9F3-982D880F1ECB}" type="datetime1">
              <a:rPr lang="en-US" altLang="en-US"/>
              <a:pPr/>
              <a:t>7/24/21</a:t>
            </a:fld>
            <a:endParaRPr lang="en-US" altLang="en-US"/>
          </a:p>
        </p:txBody>
      </p:sp>
      <p:sp>
        <p:nvSpPr>
          <p:cNvPr id="6" name="Footer Placeholder 4">
            <a:extLst>
              <a:ext uri="{FF2B5EF4-FFF2-40B4-BE49-F238E27FC236}">
                <a16:creationId xmlns:a16="http://schemas.microsoft.com/office/drawing/2014/main" xmlns="" id="{B1EB1C99-9C80-4091-89CB-47085345C04F}"/>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xmlns="" id="{A958A52C-0F5D-4668-8956-EBF9F8045605}"/>
              </a:ext>
            </a:extLst>
          </p:cNvPr>
          <p:cNvSpPr>
            <a:spLocks noGrp="1"/>
          </p:cNvSpPr>
          <p:nvPr>
            <p:ph type="sldNum" sz="quarter" idx="12"/>
          </p:nvPr>
        </p:nvSpPr>
        <p:spPr/>
        <p:txBody>
          <a:bodyPr/>
          <a:lstStyle>
            <a:lvl1pPr>
              <a:defRPr/>
            </a:lvl1pPr>
          </a:lstStyle>
          <a:p>
            <a:fld id="{60089884-1352-4457-9F13-B24F1AF3DEBF}" type="slidenum">
              <a:rPr lang="en-US" altLang="en-US"/>
              <a:pPr/>
              <a:t>‹#›</a:t>
            </a:fld>
            <a:endParaRPr lang="en-US" altLang="en-US"/>
          </a:p>
        </p:txBody>
      </p:sp>
    </p:spTree>
    <p:extLst>
      <p:ext uri="{BB962C8B-B14F-4D97-AF65-F5344CB8AC3E}">
        <p14:creationId xmlns:p14="http://schemas.microsoft.com/office/powerpoint/2010/main" val="36885815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a:extLst>
              <a:ext uri="{FF2B5EF4-FFF2-40B4-BE49-F238E27FC236}">
                <a16:creationId xmlns:a16="http://schemas.microsoft.com/office/drawing/2014/main" xmlns="" id="{52CF6715-2CC4-4E26-9C5C-DDDECB8004D2}"/>
              </a:ext>
            </a:extLst>
          </p:cNvPr>
          <p:cNvSpPr>
            <a:spLocks noGrp="1"/>
          </p:cNvSpPr>
          <p:nvPr>
            <p:ph type="dt" sz="half" idx="10"/>
          </p:nvPr>
        </p:nvSpPr>
        <p:spPr/>
        <p:txBody>
          <a:bodyPr/>
          <a:lstStyle>
            <a:lvl1pPr>
              <a:defRPr/>
            </a:lvl1pPr>
          </a:lstStyle>
          <a:p>
            <a:fld id="{6946BF9E-22F3-4AEA-92D5-14D1895ECA22}" type="datetime1">
              <a:rPr lang="en-US" altLang="en-US"/>
              <a:pPr/>
              <a:t>7/24/21</a:t>
            </a:fld>
            <a:endParaRPr lang="en-US" altLang="en-US"/>
          </a:p>
        </p:txBody>
      </p:sp>
      <p:sp>
        <p:nvSpPr>
          <p:cNvPr id="8" name="Footer Placeholder 4">
            <a:extLst>
              <a:ext uri="{FF2B5EF4-FFF2-40B4-BE49-F238E27FC236}">
                <a16:creationId xmlns:a16="http://schemas.microsoft.com/office/drawing/2014/main" xmlns="" id="{DE2ACFC8-A5C1-4835-B98D-71A15A6C987A}"/>
              </a:ext>
            </a:extLst>
          </p:cNvPr>
          <p:cNvSpPr>
            <a:spLocks noGrp="1"/>
          </p:cNvSpPr>
          <p:nvPr>
            <p:ph type="ftr" sz="quarter" idx="11"/>
          </p:nvPr>
        </p:nvSpPr>
        <p:spPr/>
        <p:txBody>
          <a:bodyPr/>
          <a:lstStyle>
            <a:lvl1pPr>
              <a:defRPr/>
            </a:lvl1pPr>
          </a:lstStyle>
          <a:p>
            <a:pPr>
              <a:defRPr/>
            </a:pPr>
            <a:endParaRPr lang="en-US"/>
          </a:p>
        </p:txBody>
      </p:sp>
      <p:sp>
        <p:nvSpPr>
          <p:cNvPr id="9" name="Slide Number Placeholder 5">
            <a:extLst>
              <a:ext uri="{FF2B5EF4-FFF2-40B4-BE49-F238E27FC236}">
                <a16:creationId xmlns:a16="http://schemas.microsoft.com/office/drawing/2014/main" xmlns="" id="{5FCB3AC1-09F0-416E-8AF8-28ED5BB8D7AA}"/>
              </a:ext>
            </a:extLst>
          </p:cNvPr>
          <p:cNvSpPr>
            <a:spLocks noGrp="1"/>
          </p:cNvSpPr>
          <p:nvPr>
            <p:ph type="sldNum" sz="quarter" idx="12"/>
          </p:nvPr>
        </p:nvSpPr>
        <p:spPr/>
        <p:txBody>
          <a:bodyPr/>
          <a:lstStyle>
            <a:lvl1pPr>
              <a:defRPr/>
            </a:lvl1pPr>
          </a:lstStyle>
          <a:p>
            <a:fld id="{C720F229-FB36-4671-A497-95AE15292A30}" type="slidenum">
              <a:rPr lang="en-US" altLang="en-US"/>
              <a:pPr/>
              <a:t>‹#›</a:t>
            </a:fld>
            <a:endParaRPr lang="en-US" altLang="en-US"/>
          </a:p>
        </p:txBody>
      </p:sp>
    </p:spTree>
    <p:extLst>
      <p:ext uri="{BB962C8B-B14F-4D97-AF65-F5344CB8AC3E}">
        <p14:creationId xmlns:p14="http://schemas.microsoft.com/office/powerpoint/2010/main" val="8978297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a:extLst>
              <a:ext uri="{FF2B5EF4-FFF2-40B4-BE49-F238E27FC236}">
                <a16:creationId xmlns:a16="http://schemas.microsoft.com/office/drawing/2014/main" xmlns="" id="{BEDC16C9-E3F1-4B39-AE3F-E379A70A37C0}"/>
              </a:ext>
            </a:extLst>
          </p:cNvPr>
          <p:cNvSpPr>
            <a:spLocks noGrp="1"/>
          </p:cNvSpPr>
          <p:nvPr>
            <p:ph type="dt" sz="half" idx="10"/>
          </p:nvPr>
        </p:nvSpPr>
        <p:spPr/>
        <p:txBody>
          <a:bodyPr/>
          <a:lstStyle>
            <a:lvl1pPr>
              <a:defRPr/>
            </a:lvl1pPr>
          </a:lstStyle>
          <a:p>
            <a:fld id="{0CD6E190-B4B3-4DE2-B34E-23D6BE5B3523}" type="datetime1">
              <a:rPr lang="en-US" altLang="en-US"/>
              <a:pPr/>
              <a:t>7/24/21</a:t>
            </a:fld>
            <a:endParaRPr lang="en-US" altLang="en-US"/>
          </a:p>
        </p:txBody>
      </p:sp>
      <p:sp>
        <p:nvSpPr>
          <p:cNvPr id="4" name="Footer Placeholder 4">
            <a:extLst>
              <a:ext uri="{FF2B5EF4-FFF2-40B4-BE49-F238E27FC236}">
                <a16:creationId xmlns:a16="http://schemas.microsoft.com/office/drawing/2014/main" xmlns="" id="{5BC34C94-972B-46D4-A62B-06B1906FA042}"/>
              </a:ext>
            </a:extLst>
          </p:cNvPr>
          <p:cNvSpPr>
            <a:spLocks noGrp="1"/>
          </p:cNvSpPr>
          <p:nvPr>
            <p:ph type="ftr" sz="quarter" idx="11"/>
          </p:nvPr>
        </p:nvSpPr>
        <p:spPr/>
        <p:txBody>
          <a:bodyPr/>
          <a:lstStyle>
            <a:lvl1pPr>
              <a:defRPr/>
            </a:lvl1pPr>
          </a:lstStyle>
          <a:p>
            <a:pPr>
              <a:defRPr/>
            </a:pPr>
            <a:endParaRPr lang="en-US"/>
          </a:p>
        </p:txBody>
      </p:sp>
      <p:sp>
        <p:nvSpPr>
          <p:cNvPr id="5" name="Slide Number Placeholder 5">
            <a:extLst>
              <a:ext uri="{FF2B5EF4-FFF2-40B4-BE49-F238E27FC236}">
                <a16:creationId xmlns:a16="http://schemas.microsoft.com/office/drawing/2014/main" xmlns="" id="{4D749674-5A28-42AE-8614-5E8407AC8D7F}"/>
              </a:ext>
            </a:extLst>
          </p:cNvPr>
          <p:cNvSpPr>
            <a:spLocks noGrp="1"/>
          </p:cNvSpPr>
          <p:nvPr>
            <p:ph type="sldNum" sz="quarter" idx="12"/>
          </p:nvPr>
        </p:nvSpPr>
        <p:spPr/>
        <p:txBody>
          <a:bodyPr/>
          <a:lstStyle>
            <a:lvl1pPr>
              <a:defRPr/>
            </a:lvl1pPr>
          </a:lstStyle>
          <a:p>
            <a:fld id="{191CB18B-906C-4A18-A842-00089121A259}" type="slidenum">
              <a:rPr lang="en-US" altLang="en-US"/>
              <a:pPr/>
              <a:t>‹#›</a:t>
            </a:fld>
            <a:endParaRPr lang="en-US" altLang="en-US"/>
          </a:p>
        </p:txBody>
      </p:sp>
    </p:spTree>
    <p:extLst>
      <p:ext uri="{BB962C8B-B14F-4D97-AF65-F5344CB8AC3E}">
        <p14:creationId xmlns:p14="http://schemas.microsoft.com/office/powerpoint/2010/main" val="328565458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theme" Target="../theme/theme1.xml"/><Relationship Id="rId5" Type="http://schemas.openxmlformats.org/officeDocument/2006/relationships/image" Target="../media/image1.jpeg"/><Relationship Id="rId6"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14.xml"/><Relationship Id="rId12" Type="http://schemas.openxmlformats.org/officeDocument/2006/relationships/theme" Target="../theme/theme2.xml"/><Relationship Id="rId13" Type="http://schemas.openxmlformats.org/officeDocument/2006/relationships/image" Target="../media/image3.jpeg"/><Relationship Id="rId14" Type="http://schemas.openxmlformats.org/officeDocument/2006/relationships/image" Target="../media/image2.png"/><Relationship Id="rId1" Type="http://schemas.openxmlformats.org/officeDocument/2006/relationships/slideLayout" Target="../slideLayouts/slideLayout4.xml"/><Relationship Id="rId2" Type="http://schemas.openxmlformats.org/officeDocument/2006/relationships/slideLayout" Target="../slideLayouts/slideLayout5.xml"/><Relationship Id="rId3" Type="http://schemas.openxmlformats.org/officeDocument/2006/relationships/slideLayout" Target="../slideLayouts/slideLayout6.xml"/><Relationship Id="rId4" Type="http://schemas.openxmlformats.org/officeDocument/2006/relationships/slideLayout" Target="../slideLayouts/slideLayout7.xml"/><Relationship Id="rId5" Type="http://schemas.openxmlformats.org/officeDocument/2006/relationships/slideLayout" Target="../slideLayouts/slideLayout8.xml"/><Relationship Id="rId6" Type="http://schemas.openxmlformats.org/officeDocument/2006/relationships/slideLayout" Target="../slideLayouts/slideLayout9.xml"/><Relationship Id="rId7" Type="http://schemas.openxmlformats.org/officeDocument/2006/relationships/slideLayout" Target="../slideLayouts/slideLayout10.xml"/><Relationship Id="rId8" Type="http://schemas.openxmlformats.org/officeDocument/2006/relationships/slideLayout" Target="../slideLayouts/slideLayout11.xml"/><Relationship Id="rId9" Type="http://schemas.openxmlformats.org/officeDocument/2006/relationships/slideLayout" Target="../slideLayouts/slideLayout12.xml"/><Relationship Id="rId10" Type="http://schemas.openxmlformats.org/officeDocument/2006/relationships/slideLayout" Target="../slideLayouts/slideLayout13.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7.xml"/><Relationship Id="rId4" Type="http://schemas.openxmlformats.org/officeDocument/2006/relationships/theme" Target="../theme/theme3.xml"/><Relationship Id="rId5" Type="http://schemas.openxmlformats.org/officeDocument/2006/relationships/image" Target="../media/image1.jpeg"/><Relationship Id="rId1" Type="http://schemas.openxmlformats.org/officeDocument/2006/relationships/slideLayout" Target="../slideLayouts/slideLayout15.xml"/><Relationship Id="rId2" Type="http://schemas.openxmlformats.org/officeDocument/2006/relationships/slideLayout" Target="../slideLayouts/slideLayout16.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28.xml"/><Relationship Id="rId12" Type="http://schemas.openxmlformats.org/officeDocument/2006/relationships/theme" Target="../theme/theme4.xml"/><Relationship Id="rId13" Type="http://schemas.openxmlformats.org/officeDocument/2006/relationships/image" Target="../media/image3.jpeg"/><Relationship Id="rId1" Type="http://schemas.openxmlformats.org/officeDocument/2006/relationships/slideLayout" Target="../slideLayouts/slideLayout18.xml"/><Relationship Id="rId2" Type="http://schemas.openxmlformats.org/officeDocument/2006/relationships/slideLayout" Target="../slideLayouts/slideLayout19.xml"/><Relationship Id="rId3" Type="http://schemas.openxmlformats.org/officeDocument/2006/relationships/slideLayout" Target="../slideLayouts/slideLayout20.xml"/><Relationship Id="rId4" Type="http://schemas.openxmlformats.org/officeDocument/2006/relationships/slideLayout" Target="../slideLayouts/slideLayout21.xml"/><Relationship Id="rId5" Type="http://schemas.openxmlformats.org/officeDocument/2006/relationships/slideLayout" Target="../slideLayouts/slideLayout22.xml"/><Relationship Id="rId6" Type="http://schemas.openxmlformats.org/officeDocument/2006/relationships/slideLayout" Target="../slideLayouts/slideLayout23.xml"/><Relationship Id="rId7" Type="http://schemas.openxmlformats.org/officeDocument/2006/relationships/slideLayout" Target="../slideLayouts/slideLayout24.xml"/><Relationship Id="rId8" Type="http://schemas.openxmlformats.org/officeDocument/2006/relationships/slideLayout" Target="../slideLayouts/slideLayout25.xml"/><Relationship Id="rId9" Type="http://schemas.openxmlformats.org/officeDocument/2006/relationships/slideLayout" Target="../slideLayouts/slideLayout26.xml"/><Relationship Id="rId10"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7" descr="SALT template title slide.jpg">
            <a:extLst>
              <a:ext uri="{FF2B5EF4-FFF2-40B4-BE49-F238E27FC236}">
                <a16:creationId xmlns:a16="http://schemas.microsoft.com/office/drawing/2014/main" xmlns="" id="{89253D58-3225-4DEB-83CE-E3681BD3C36E}"/>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9144000" cy="706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Title Placeholder 1">
            <a:extLst>
              <a:ext uri="{FF2B5EF4-FFF2-40B4-BE49-F238E27FC236}">
                <a16:creationId xmlns:a16="http://schemas.microsoft.com/office/drawing/2014/main" xmlns="" id="{94BEB9FA-4796-471F-9132-18F73CF2E218}"/>
              </a:ext>
            </a:extLst>
          </p:cNvPr>
          <p:cNvSpPr>
            <a:spLocks noGrp="1"/>
          </p:cNvSpPr>
          <p:nvPr>
            <p:ph type="title"/>
          </p:nvPr>
        </p:nvSpPr>
        <p:spPr bwMode="auto">
          <a:xfrm>
            <a:off x="990600" y="274638"/>
            <a:ext cx="76962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8" name="Text Placeholder 2">
            <a:extLst>
              <a:ext uri="{FF2B5EF4-FFF2-40B4-BE49-F238E27FC236}">
                <a16:creationId xmlns:a16="http://schemas.microsoft.com/office/drawing/2014/main" xmlns="" id="{F389BCD0-A5D9-4510-9339-40285CA3F3C7}"/>
              </a:ext>
            </a:extLst>
          </p:cNvPr>
          <p:cNvSpPr>
            <a:spLocks noGrp="1"/>
          </p:cNvSpPr>
          <p:nvPr>
            <p:ph type="body" idx="1"/>
          </p:nvPr>
        </p:nvSpPr>
        <p:spPr bwMode="auto">
          <a:xfrm>
            <a:off x="1600200" y="1600200"/>
            <a:ext cx="7086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xmlns="" id="{2BE7F877-4DF6-425A-AC6A-F494788543E5}"/>
              </a:ext>
            </a:extLst>
          </p:cNvPr>
          <p:cNvSpPr>
            <a:spLocks noGrp="1"/>
          </p:cNvSpPr>
          <p:nvPr>
            <p:ph type="dt" sz="half" idx="2"/>
          </p:nvPr>
        </p:nvSpPr>
        <p:spPr>
          <a:xfrm>
            <a:off x="457200" y="6400800"/>
            <a:ext cx="2133600" cy="365125"/>
          </a:xfrm>
          <a:prstGeom prst="rect">
            <a:avLst/>
          </a:prstGeom>
        </p:spPr>
        <p:txBody>
          <a:bodyPr vert="horz" lIns="91440" tIns="45720" rIns="91440" bIns="45720" rtlCol="0" anchor="ctr"/>
          <a:lstStyle>
            <a:lvl1pPr algn="l">
              <a:defRPr sz="1200">
                <a:solidFill>
                  <a:schemeClr val="tx1">
                    <a:tint val="75000"/>
                  </a:schemeClr>
                </a:solidFill>
                <a:latin typeface="Arial" charset="0"/>
                <a:ea typeface="+mn-ea"/>
                <a:cs typeface="+mn-cs"/>
              </a:defRPr>
            </a:lvl1pPr>
          </a:lstStyle>
          <a:p>
            <a:pPr>
              <a:defRPr/>
            </a:pPr>
            <a:endParaRPr lang="en-US"/>
          </a:p>
        </p:txBody>
      </p:sp>
      <p:sp>
        <p:nvSpPr>
          <p:cNvPr id="5" name="Footer Placeholder 4">
            <a:extLst>
              <a:ext uri="{FF2B5EF4-FFF2-40B4-BE49-F238E27FC236}">
                <a16:creationId xmlns:a16="http://schemas.microsoft.com/office/drawing/2014/main" xmlns="" id="{0C89261E-6721-4215-9FDF-314AE3179A46}"/>
              </a:ext>
            </a:extLst>
          </p:cNvPr>
          <p:cNvSpPr>
            <a:spLocks noGrp="1"/>
          </p:cNvSpPr>
          <p:nvPr>
            <p:ph type="ftr" sz="quarter" idx="3"/>
          </p:nvPr>
        </p:nvSpPr>
        <p:spPr>
          <a:xfrm>
            <a:off x="3124200" y="6400800"/>
            <a:ext cx="2895600" cy="365125"/>
          </a:xfrm>
          <a:prstGeom prst="rect">
            <a:avLst/>
          </a:prstGeom>
        </p:spPr>
        <p:txBody>
          <a:bodyPr vert="horz" lIns="91440" tIns="45720" rIns="91440" bIns="45720" rtlCol="0" anchor="ctr"/>
          <a:lstStyle>
            <a:lvl1pPr algn="ctr">
              <a:defRPr sz="1200">
                <a:solidFill>
                  <a:schemeClr val="tx1">
                    <a:tint val="75000"/>
                  </a:schemeClr>
                </a:solidFill>
                <a:latin typeface="Arial" charset="0"/>
                <a:ea typeface="+mn-ea"/>
                <a:cs typeface="+mn-cs"/>
              </a:defRPr>
            </a:lvl1pPr>
          </a:lstStyle>
          <a:p>
            <a:pPr>
              <a:defRPr/>
            </a:pPr>
            <a:endParaRPr lang="en-US"/>
          </a:p>
        </p:txBody>
      </p:sp>
      <p:sp>
        <p:nvSpPr>
          <p:cNvPr id="6" name="Slide Number Placeholder 5">
            <a:extLst>
              <a:ext uri="{FF2B5EF4-FFF2-40B4-BE49-F238E27FC236}">
                <a16:creationId xmlns:a16="http://schemas.microsoft.com/office/drawing/2014/main" xmlns="" id="{7C771243-EE12-4618-B522-B55FB49292DE}"/>
              </a:ext>
            </a:extLst>
          </p:cNvPr>
          <p:cNvSpPr>
            <a:spLocks noGrp="1"/>
          </p:cNvSpPr>
          <p:nvPr>
            <p:ph type="sldNum" sz="quarter" idx="4"/>
          </p:nvPr>
        </p:nvSpPr>
        <p:spPr>
          <a:xfrm>
            <a:off x="6553200" y="6416675"/>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432B55BA-F759-4DDB-93A7-350A0B27E349}" type="slidenum">
              <a:rPr lang="en-US" altLang="en-US"/>
              <a:pPr/>
              <a:t>‹#›</a:t>
            </a:fld>
            <a:endParaRPr lang="en-US" altLang="en-US"/>
          </a:p>
        </p:txBody>
      </p:sp>
      <p:pic>
        <p:nvPicPr>
          <p:cNvPr id="1032" name="Picture 7">
            <a:extLst>
              <a:ext uri="{FF2B5EF4-FFF2-40B4-BE49-F238E27FC236}">
                <a16:creationId xmlns:a16="http://schemas.microsoft.com/office/drawing/2014/main" xmlns="" id="{F0BC0E2F-1F95-48EC-AC79-316828B0FACB}"/>
              </a:ext>
            </a:extLst>
          </p:cNvPr>
          <p:cNvPicPr>
            <a:picLocks noChangeAspect="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1219200" y="1371600"/>
            <a:ext cx="1143000"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6958" r:id="rId1"/>
    <p:sldLayoutId id="2147486960" r:id="rId2"/>
    <p:sldLayoutId id="2147486961" r:id="rId3"/>
  </p:sldLayoutIdLst>
  <p:txStyles>
    <p:titleStyle>
      <a:lvl1pPr algn="ctr" rtl="0" eaLnBrk="0" fontAlgn="base" hangingPunct="0">
        <a:spcBef>
          <a:spcPct val="0"/>
        </a:spcBef>
        <a:spcAft>
          <a:spcPct val="0"/>
        </a:spcAft>
        <a:defRPr sz="4400" kern="1200">
          <a:solidFill>
            <a:srgbClr val="003399"/>
          </a:solidFill>
          <a:latin typeface="+mj-lt"/>
          <a:ea typeface="MS PGothic" panose="020B0600070205080204" pitchFamily="34" charset="-128"/>
          <a:cs typeface="ＭＳ Ｐゴシック" charset="-128"/>
        </a:defRPr>
      </a:lvl1pPr>
      <a:lvl2pPr algn="ctr" rtl="0" eaLnBrk="0" fontAlgn="base" hangingPunct="0">
        <a:spcBef>
          <a:spcPct val="0"/>
        </a:spcBef>
        <a:spcAft>
          <a:spcPct val="0"/>
        </a:spcAft>
        <a:defRPr sz="4400">
          <a:solidFill>
            <a:srgbClr val="003399"/>
          </a:solidFill>
          <a:latin typeface="Calibri" pitchFamily="34" charset="0"/>
          <a:ea typeface="MS PGothic" panose="020B0600070205080204" pitchFamily="34" charset="-128"/>
          <a:cs typeface="ＭＳ Ｐゴシック" charset="-128"/>
        </a:defRPr>
      </a:lvl2pPr>
      <a:lvl3pPr algn="ctr" rtl="0" eaLnBrk="0" fontAlgn="base" hangingPunct="0">
        <a:spcBef>
          <a:spcPct val="0"/>
        </a:spcBef>
        <a:spcAft>
          <a:spcPct val="0"/>
        </a:spcAft>
        <a:defRPr sz="4400">
          <a:solidFill>
            <a:srgbClr val="003399"/>
          </a:solidFill>
          <a:latin typeface="Calibri" pitchFamily="34" charset="0"/>
          <a:ea typeface="MS PGothic" panose="020B0600070205080204" pitchFamily="34" charset="-128"/>
          <a:cs typeface="ＭＳ Ｐゴシック" charset="-128"/>
        </a:defRPr>
      </a:lvl3pPr>
      <a:lvl4pPr algn="ctr" rtl="0" eaLnBrk="0" fontAlgn="base" hangingPunct="0">
        <a:spcBef>
          <a:spcPct val="0"/>
        </a:spcBef>
        <a:spcAft>
          <a:spcPct val="0"/>
        </a:spcAft>
        <a:defRPr sz="4400">
          <a:solidFill>
            <a:srgbClr val="003399"/>
          </a:solidFill>
          <a:latin typeface="Calibri" pitchFamily="34" charset="0"/>
          <a:ea typeface="MS PGothic" panose="020B0600070205080204" pitchFamily="34" charset="-128"/>
          <a:cs typeface="ＭＳ Ｐゴシック" charset="-128"/>
        </a:defRPr>
      </a:lvl4pPr>
      <a:lvl5pPr algn="ctr" rtl="0" eaLnBrk="0" fontAlgn="base" hangingPunct="0">
        <a:spcBef>
          <a:spcPct val="0"/>
        </a:spcBef>
        <a:spcAft>
          <a:spcPct val="0"/>
        </a:spcAft>
        <a:defRPr sz="4400">
          <a:solidFill>
            <a:srgbClr val="003399"/>
          </a:solidFill>
          <a:latin typeface="Calibri" pitchFamily="34" charset="0"/>
          <a:ea typeface="MS PGothic" panose="020B0600070205080204" pitchFamily="34" charset="-128"/>
          <a:cs typeface="ＭＳ Ｐゴシック" charset="-128"/>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S PGothic" panose="020B0600070205080204" pitchFamily="34" charset="-128"/>
          <a:cs typeface="ＭＳ Ｐゴシック" charset="-128"/>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S PGothic" panose="020B0600070205080204" pitchFamily="34" charset="-128"/>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S PGothic" panose="020B0600070205080204" pitchFamily="34" charset="-128"/>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anose="020B0600070205080204" pitchFamily="34" charset="-128"/>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anose="020B0600070205080204" pitchFamily="34"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9" descr="Text 1 narrow.jpg">
            <a:extLst>
              <a:ext uri="{FF2B5EF4-FFF2-40B4-BE49-F238E27FC236}">
                <a16:creationId xmlns:a16="http://schemas.microsoft.com/office/drawing/2014/main" xmlns="" id="{27AE2BA5-4EC8-4ED3-B53C-12DA7026FD53}"/>
              </a:ext>
            </a:extLst>
          </p:cNvPr>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0" y="0"/>
            <a:ext cx="91281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Title Placeholder 1">
            <a:extLst>
              <a:ext uri="{FF2B5EF4-FFF2-40B4-BE49-F238E27FC236}">
                <a16:creationId xmlns:a16="http://schemas.microsoft.com/office/drawing/2014/main" xmlns="" id="{B91CB6E7-0815-45A7-AFC1-4EE24C093229}"/>
              </a:ext>
            </a:extLst>
          </p:cNvPr>
          <p:cNvSpPr>
            <a:spLocks noGrp="1"/>
          </p:cNvSpPr>
          <p:nvPr>
            <p:ph type="title"/>
          </p:nvPr>
        </p:nvSpPr>
        <p:spPr bwMode="auto">
          <a:xfrm>
            <a:off x="990600" y="274638"/>
            <a:ext cx="76962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Master slide</a:t>
            </a:r>
          </a:p>
        </p:txBody>
      </p:sp>
      <p:sp>
        <p:nvSpPr>
          <p:cNvPr id="2052" name="Text Placeholder 2">
            <a:extLst>
              <a:ext uri="{FF2B5EF4-FFF2-40B4-BE49-F238E27FC236}">
                <a16:creationId xmlns:a16="http://schemas.microsoft.com/office/drawing/2014/main" xmlns="" id="{9A644A24-2BD8-4F72-B19F-51D45F0C1E59}"/>
              </a:ext>
            </a:extLst>
          </p:cNvPr>
          <p:cNvSpPr>
            <a:spLocks noGrp="1"/>
          </p:cNvSpPr>
          <p:nvPr>
            <p:ph type="body" idx="1"/>
          </p:nvPr>
        </p:nvSpPr>
        <p:spPr bwMode="auto">
          <a:xfrm>
            <a:off x="1600200" y="1600200"/>
            <a:ext cx="7086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xmlns="" id="{D0571575-2B72-454D-885C-472A47C7F2CB}"/>
              </a:ext>
            </a:extLst>
          </p:cNvPr>
          <p:cNvSpPr>
            <a:spLocks noGrp="1"/>
          </p:cNvSpPr>
          <p:nvPr>
            <p:ph type="dt" sz="half" idx="2"/>
          </p:nvPr>
        </p:nvSpPr>
        <p:spPr>
          <a:xfrm>
            <a:off x="457200" y="640080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defRPr>
            </a:lvl1pPr>
          </a:lstStyle>
          <a:p>
            <a:fld id="{3C7B45F8-7418-4E6C-B8B6-2A353C3CC27D}" type="datetime1">
              <a:rPr lang="en-US" altLang="en-US"/>
              <a:pPr/>
              <a:t>7/24/21</a:t>
            </a:fld>
            <a:endParaRPr lang="en-US" altLang="en-US"/>
          </a:p>
        </p:txBody>
      </p:sp>
      <p:sp>
        <p:nvSpPr>
          <p:cNvPr id="5" name="Footer Placeholder 4">
            <a:extLst>
              <a:ext uri="{FF2B5EF4-FFF2-40B4-BE49-F238E27FC236}">
                <a16:creationId xmlns:a16="http://schemas.microsoft.com/office/drawing/2014/main" xmlns="" id="{B8621FDE-7BC3-4D4E-ACC3-A6D414AF6E3A}"/>
              </a:ext>
            </a:extLst>
          </p:cNvPr>
          <p:cNvSpPr>
            <a:spLocks noGrp="1"/>
          </p:cNvSpPr>
          <p:nvPr>
            <p:ph type="ftr" sz="quarter" idx="3"/>
          </p:nvPr>
        </p:nvSpPr>
        <p:spPr>
          <a:xfrm>
            <a:off x="3124200" y="6400800"/>
            <a:ext cx="2895600" cy="365125"/>
          </a:xfrm>
          <a:prstGeom prst="rect">
            <a:avLst/>
          </a:prstGeom>
        </p:spPr>
        <p:txBody>
          <a:bodyPr vert="horz" lIns="91440" tIns="45720" rIns="91440" bIns="45720" rtlCol="0" anchor="ctr"/>
          <a:lstStyle>
            <a:lvl1pPr algn="ctr">
              <a:defRPr sz="1200">
                <a:solidFill>
                  <a:schemeClr val="tx1">
                    <a:tint val="75000"/>
                  </a:schemeClr>
                </a:solidFill>
                <a:latin typeface="Arial" charset="0"/>
                <a:ea typeface="+mn-ea"/>
                <a:cs typeface="+mn-cs"/>
              </a:defRPr>
            </a:lvl1pPr>
          </a:lstStyle>
          <a:p>
            <a:pPr>
              <a:defRPr/>
            </a:pPr>
            <a:endParaRPr lang="en-US"/>
          </a:p>
        </p:txBody>
      </p:sp>
      <p:sp>
        <p:nvSpPr>
          <p:cNvPr id="6" name="Slide Number Placeholder 5">
            <a:extLst>
              <a:ext uri="{FF2B5EF4-FFF2-40B4-BE49-F238E27FC236}">
                <a16:creationId xmlns:a16="http://schemas.microsoft.com/office/drawing/2014/main" xmlns="" id="{313114DF-85D3-4D31-8D7C-96DDDC194783}"/>
              </a:ext>
            </a:extLst>
          </p:cNvPr>
          <p:cNvSpPr>
            <a:spLocks noGrp="1"/>
          </p:cNvSpPr>
          <p:nvPr>
            <p:ph type="sldNum" sz="quarter" idx="4"/>
          </p:nvPr>
        </p:nvSpPr>
        <p:spPr>
          <a:xfrm>
            <a:off x="6553200" y="6416675"/>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8A33A7C7-8D68-4210-90AE-2DD9A81BAD3B}" type="slidenum">
              <a:rPr lang="en-US" altLang="en-US"/>
              <a:pPr/>
              <a:t>‹#›</a:t>
            </a:fld>
            <a:endParaRPr lang="en-US" altLang="en-US"/>
          </a:p>
        </p:txBody>
      </p:sp>
      <p:pic>
        <p:nvPicPr>
          <p:cNvPr id="8" name="Picture 7">
            <a:extLst>
              <a:ext uri="{FF2B5EF4-FFF2-40B4-BE49-F238E27FC236}">
                <a16:creationId xmlns:a16="http://schemas.microsoft.com/office/drawing/2014/main" xmlns="" id="{FFC297BC-902C-4E14-9C11-BC4185AF94B3}"/>
              </a:ext>
            </a:extLst>
          </p:cNvPr>
          <p:cNvPicPr>
            <a:picLocks noChangeAspect="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0" y="5638800"/>
            <a:ext cx="838200" cy="990600"/>
          </a:xfrm>
          <a:prstGeom prst="rect">
            <a:avLst/>
          </a:prstGeom>
          <a:noFill/>
          <a:ln>
            <a:noFill/>
          </a:ln>
          <a:effectLst>
            <a:outerShdw blurRad="50800" dist="38100" dir="2700000" algn="tl"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6934" r:id="rId1"/>
    <p:sldLayoutId id="2147486935" r:id="rId2"/>
    <p:sldLayoutId id="2147486936" r:id="rId3"/>
    <p:sldLayoutId id="2147486937" r:id="rId4"/>
    <p:sldLayoutId id="2147486938" r:id="rId5"/>
    <p:sldLayoutId id="2147486939" r:id="rId6"/>
    <p:sldLayoutId id="2147486940" r:id="rId7"/>
    <p:sldLayoutId id="2147486941" r:id="rId8"/>
    <p:sldLayoutId id="2147486942" r:id="rId9"/>
    <p:sldLayoutId id="2147486943" r:id="rId10"/>
    <p:sldLayoutId id="2147486944" r:id="rId11"/>
  </p:sldLayoutIdLst>
  <p:txStyles>
    <p:titleStyle>
      <a:lvl1pPr algn="ctr" rtl="0" eaLnBrk="0" fontAlgn="base" hangingPunct="0">
        <a:spcBef>
          <a:spcPct val="0"/>
        </a:spcBef>
        <a:spcAft>
          <a:spcPct val="0"/>
        </a:spcAft>
        <a:defRPr sz="4400" kern="1200">
          <a:solidFill>
            <a:schemeClr val="tx1"/>
          </a:solidFill>
          <a:latin typeface="+mj-lt"/>
          <a:ea typeface="MS PGothic" panose="020B0600070205080204" pitchFamily="34" charset="-128"/>
          <a:cs typeface="ＭＳ Ｐゴシック" charset="-128"/>
        </a:defRPr>
      </a:lvl1pPr>
      <a:lvl2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ＭＳ Ｐゴシック" charset="-128"/>
        </a:defRPr>
      </a:lvl2pPr>
      <a:lvl3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ＭＳ Ｐゴシック" charset="-128"/>
        </a:defRPr>
      </a:lvl3pPr>
      <a:lvl4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ＭＳ Ｐゴシック" charset="-128"/>
        </a:defRPr>
      </a:lvl4pPr>
      <a:lvl5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ＭＳ Ｐゴシック" charset="-128"/>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S PGothic" panose="020B0600070205080204" pitchFamily="34" charset="-128"/>
          <a:cs typeface="ＭＳ Ｐゴシック" charset="-128"/>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S PGothic" panose="020B0600070205080204" pitchFamily="34" charset="-128"/>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S PGothic" panose="020B0600070205080204" pitchFamily="34" charset="-128"/>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anose="020B0600070205080204" pitchFamily="34" charset="-128"/>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anose="020B0600070205080204" pitchFamily="34"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4338" name="Picture 7" descr="SALT template title slide.jpg">
            <a:extLst>
              <a:ext uri="{FF2B5EF4-FFF2-40B4-BE49-F238E27FC236}">
                <a16:creationId xmlns:a16="http://schemas.microsoft.com/office/drawing/2014/main" xmlns="" id="{11D428CB-0653-4132-8E5A-97FEEC886F64}"/>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9144000" cy="706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39" name="Title Placeholder 1">
            <a:extLst>
              <a:ext uri="{FF2B5EF4-FFF2-40B4-BE49-F238E27FC236}">
                <a16:creationId xmlns:a16="http://schemas.microsoft.com/office/drawing/2014/main" xmlns="" id="{D854D128-CBA0-4417-8C7B-E707EE47E583}"/>
              </a:ext>
            </a:extLst>
          </p:cNvPr>
          <p:cNvSpPr>
            <a:spLocks noGrp="1"/>
          </p:cNvSpPr>
          <p:nvPr>
            <p:ph type="title"/>
          </p:nvPr>
        </p:nvSpPr>
        <p:spPr bwMode="auto">
          <a:xfrm>
            <a:off x="990600" y="274638"/>
            <a:ext cx="76962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4340" name="Text Placeholder 2">
            <a:extLst>
              <a:ext uri="{FF2B5EF4-FFF2-40B4-BE49-F238E27FC236}">
                <a16:creationId xmlns:a16="http://schemas.microsoft.com/office/drawing/2014/main" xmlns="" id="{CD787F51-A46E-45B3-BA1A-BD01024EFD7B}"/>
              </a:ext>
            </a:extLst>
          </p:cNvPr>
          <p:cNvSpPr>
            <a:spLocks noGrp="1"/>
          </p:cNvSpPr>
          <p:nvPr>
            <p:ph type="body" idx="1"/>
          </p:nvPr>
        </p:nvSpPr>
        <p:spPr bwMode="auto">
          <a:xfrm>
            <a:off x="1600200" y="1600200"/>
            <a:ext cx="7086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xmlns="" id="{72B54998-526B-4091-A8BD-EB89F29CEE98}"/>
              </a:ext>
            </a:extLst>
          </p:cNvPr>
          <p:cNvSpPr>
            <a:spLocks noGrp="1"/>
          </p:cNvSpPr>
          <p:nvPr>
            <p:ph type="dt" sz="half" idx="2"/>
          </p:nvPr>
        </p:nvSpPr>
        <p:spPr>
          <a:xfrm>
            <a:off x="457200" y="6400800"/>
            <a:ext cx="2133600" cy="365125"/>
          </a:xfrm>
          <a:prstGeom prst="rect">
            <a:avLst/>
          </a:prstGeom>
        </p:spPr>
        <p:txBody>
          <a:bodyPr vert="horz" lIns="91440" tIns="45720" rIns="91440" bIns="45720" rtlCol="0" anchor="ctr"/>
          <a:lstStyle>
            <a:lvl1pPr algn="l">
              <a:defRPr sz="1200">
                <a:solidFill>
                  <a:schemeClr val="tx1">
                    <a:tint val="75000"/>
                  </a:schemeClr>
                </a:solidFill>
                <a:latin typeface="Arial" charset="0"/>
                <a:ea typeface="+mn-ea"/>
                <a:cs typeface="+mn-cs"/>
              </a:defRPr>
            </a:lvl1pPr>
          </a:lstStyle>
          <a:p>
            <a:pPr>
              <a:defRPr/>
            </a:pPr>
            <a:endParaRPr lang="en-US"/>
          </a:p>
        </p:txBody>
      </p:sp>
      <p:sp>
        <p:nvSpPr>
          <p:cNvPr id="5" name="Footer Placeholder 4">
            <a:extLst>
              <a:ext uri="{FF2B5EF4-FFF2-40B4-BE49-F238E27FC236}">
                <a16:creationId xmlns:a16="http://schemas.microsoft.com/office/drawing/2014/main" xmlns="" id="{264E03DF-82D0-4D5B-8939-7F539F8163C0}"/>
              </a:ext>
            </a:extLst>
          </p:cNvPr>
          <p:cNvSpPr>
            <a:spLocks noGrp="1"/>
          </p:cNvSpPr>
          <p:nvPr>
            <p:ph type="ftr" sz="quarter" idx="3"/>
          </p:nvPr>
        </p:nvSpPr>
        <p:spPr>
          <a:xfrm>
            <a:off x="3124200" y="6400800"/>
            <a:ext cx="2895600" cy="365125"/>
          </a:xfrm>
          <a:prstGeom prst="rect">
            <a:avLst/>
          </a:prstGeom>
        </p:spPr>
        <p:txBody>
          <a:bodyPr vert="horz" lIns="91440" tIns="45720" rIns="91440" bIns="45720" rtlCol="0" anchor="ctr"/>
          <a:lstStyle>
            <a:lvl1pPr algn="ctr">
              <a:defRPr sz="1200">
                <a:solidFill>
                  <a:schemeClr val="tx1">
                    <a:tint val="75000"/>
                  </a:schemeClr>
                </a:solidFill>
                <a:latin typeface="Arial" charset="0"/>
                <a:ea typeface="+mn-ea"/>
                <a:cs typeface="+mn-cs"/>
              </a:defRPr>
            </a:lvl1pPr>
          </a:lstStyle>
          <a:p>
            <a:pPr>
              <a:defRPr/>
            </a:pPr>
            <a:endParaRPr lang="en-US"/>
          </a:p>
        </p:txBody>
      </p:sp>
      <p:sp>
        <p:nvSpPr>
          <p:cNvPr id="6" name="Slide Number Placeholder 5">
            <a:extLst>
              <a:ext uri="{FF2B5EF4-FFF2-40B4-BE49-F238E27FC236}">
                <a16:creationId xmlns:a16="http://schemas.microsoft.com/office/drawing/2014/main" xmlns="" id="{74707DD7-79E7-4959-B8E1-409E4F54FCAD}"/>
              </a:ext>
            </a:extLst>
          </p:cNvPr>
          <p:cNvSpPr>
            <a:spLocks noGrp="1"/>
          </p:cNvSpPr>
          <p:nvPr>
            <p:ph type="sldNum" sz="quarter" idx="4"/>
          </p:nvPr>
        </p:nvSpPr>
        <p:spPr>
          <a:xfrm>
            <a:off x="6553200" y="6416675"/>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43F26E60-3B2F-47D0-93E6-C3D5C16EF97A}"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6959" r:id="rId1"/>
    <p:sldLayoutId id="2147486945" r:id="rId2"/>
    <p:sldLayoutId id="2147486946" r:id="rId3"/>
  </p:sldLayoutIdLst>
  <p:txStyles>
    <p:titleStyle>
      <a:lvl1pPr algn="ctr" rtl="0" eaLnBrk="0" fontAlgn="base" hangingPunct="0">
        <a:spcBef>
          <a:spcPct val="0"/>
        </a:spcBef>
        <a:spcAft>
          <a:spcPct val="0"/>
        </a:spcAft>
        <a:defRPr sz="4400" kern="1200">
          <a:solidFill>
            <a:schemeClr val="tx1"/>
          </a:solidFill>
          <a:latin typeface="+mj-lt"/>
          <a:ea typeface="MS PGothic" panose="020B0600070205080204" pitchFamily="34" charset="-128"/>
          <a:cs typeface="ＭＳ Ｐゴシック" charset="-128"/>
        </a:defRPr>
      </a:lvl1pPr>
      <a:lvl2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ＭＳ Ｐゴシック" charset="-128"/>
        </a:defRPr>
      </a:lvl2pPr>
      <a:lvl3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ＭＳ Ｐゴシック" charset="-128"/>
        </a:defRPr>
      </a:lvl3pPr>
      <a:lvl4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ＭＳ Ｐゴシック" charset="-128"/>
        </a:defRPr>
      </a:lvl4pPr>
      <a:lvl5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ＭＳ Ｐゴシック" charset="-128"/>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S PGothic" panose="020B0600070205080204" pitchFamily="34" charset="-128"/>
          <a:cs typeface="ＭＳ Ｐゴシック" charset="-128"/>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S PGothic" panose="020B0600070205080204" pitchFamily="34" charset="-128"/>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S PGothic" panose="020B0600070205080204" pitchFamily="34" charset="-128"/>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anose="020B0600070205080204" pitchFamily="34" charset="-128"/>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anose="020B0600070205080204" pitchFamily="34"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7410" name="Picture 9" descr="Text 1 narrow.jpg">
            <a:extLst>
              <a:ext uri="{FF2B5EF4-FFF2-40B4-BE49-F238E27FC236}">
                <a16:creationId xmlns:a16="http://schemas.microsoft.com/office/drawing/2014/main" xmlns="" id="{C314B0F4-BE05-4C05-ADE7-65E72E4D0518}"/>
              </a:ext>
            </a:extLst>
          </p:cNvPr>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0" y="0"/>
            <a:ext cx="91281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1" name="Title Placeholder 1">
            <a:extLst>
              <a:ext uri="{FF2B5EF4-FFF2-40B4-BE49-F238E27FC236}">
                <a16:creationId xmlns:a16="http://schemas.microsoft.com/office/drawing/2014/main" xmlns="" id="{34AE16F5-1D15-4C41-92B2-937C7C4A6017}"/>
              </a:ext>
            </a:extLst>
          </p:cNvPr>
          <p:cNvSpPr>
            <a:spLocks noGrp="1"/>
          </p:cNvSpPr>
          <p:nvPr>
            <p:ph type="title"/>
          </p:nvPr>
        </p:nvSpPr>
        <p:spPr bwMode="auto">
          <a:xfrm>
            <a:off x="990600" y="274638"/>
            <a:ext cx="76962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7412" name="Text Placeholder 2">
            <a:extLst>
              <a:ext uri="{FF2B5EF4-FFF2-40B4-BE49-F238E27FC236}">
                <a16:creationId xmlns:a16="http://schemas.microsoft.com/office/drawing/2014/main" xmlns="" id="{E41B2945-A04F-4E63-931E-DBD06BC1EAF4}"/>
              </a:ext>
            </a:extLst>
          </p:cNvPr>
          <p:cNvSpPr>
            <a:spLocks noGrp="1"/>
          </p:cNvSpPr>
          <p:nvPr>
            <p:ph type="body" idx="1"/>
          </p:nvPr>
        </p:nvSpPr>
        <p:spPr bwMode="auto">
          <a:xfrm>
            <a:off x="1600200" y="1600200"/>
            <a:ext cx="7086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xmlns="" id="{5BBE762B-78F8-476F-B4BF-BC21D9F30677}"/>
              </a:ext>
            </a:extLst>
          </p:cNvPr>
          <p:cNvSpPr>
            <a:spLocks noGrp="1"/>
          </p:cNvSpPr>
          <p:nvPr>
            <p:ph type="dt" sz="half" idx="2"/>
          </p:nvPr>
        </p:nvSpPr>
        <p:spPr>
          <a:xfrm>
            <a:off x="457200" y="640080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defRPr>
            </a:lvl1pPr>
          </a:lstStyle>
          <a:p>
            <a:fld id="{CA0336E3-F4E5-4BA0-8B4E-88E1AAD9F1FF}" type="datetime1">
              <a:rPr lang="en-US" altLang="en-US"/>
              <a:pPr/>
              <a:t>7/24/21</a:t>
            </a:fld>
            <a:endParaRPr lang="en-US" altLang="en-US"/>
          </a:p>
        </p:txBody>
      </p:sp>
      <p:sp>
        <p:nvSpPr>
          <p:cNvPr id="5" name="Footer Placeholder 4">
            <a:extLst>
              <a:ext uri="{FF2B5EF4-FFF2-40B4-BE49-F238E27FC236}">
                <a16:creationId xmlns:a16="http://schemas.microsoft.com/office/drawing/2014/main" xmlns="" id="{622748D1-3165-489B-A399-D9174C41FCF8}"/>
              </a:ext>
            </a:extLst>
          </p:cNvPr>
          <p:cNvSpPr>
            <a:spLocks noGrp="1"/>
          </p:cNvSpPr>
          <p:nvPr>
            <p:ph type="ftr" sz="quarter" idx="3"/>
          </p:nvPr>
        </p:nvSpPr>
        <p:spPr>
          <a:xfrm>
            <a:off x="3124200" y="6400800"/>
            <a:ext cx="2895600" cy="365125"/>
          </a:xfrm>
          <a:prstGeom prst="rect">
            <a:avLst/>
          </a:prstGeom>
        </p:spPr>
        <p:txBody>
          <a:bodyPr vert="horz" lIns="91440" tIns="45720" rIns="91440" bIns="45720" rtlCol="0" anchor="ctr"/>
          <a:lstStyle>
            <a:lvl1pPr algn="ctr">
              <a:defRPr sz="1200">
                <a:solidFill>
                  <a:schemeClr val="tx1">
                    <a:tint val="75000"/>
                  </a:schemeClr>
                </a:solidFill>
                <a:latin typeface="Arial" charset="0"/>
                <a:ea typeface="+mn-ea"/>
                <a:cs typeface="+mn-cs"/>
              </a:defRPr>
            </a:lvl1pPr>
          </a:lstStyle>
          <a:p>
            <a:pPr>
              <a:defRPr/>
            </a:pPr>
            <a:endParaRPr lang="en-US"/>
          </a:p>
        </p:txBody>
      </p:sp>
      <p:sp>
        <p:nvSpPr>
          <p:cNvPr id="6" name="Slide Number Placeholder 5">
            <a:extLst>
              <a:ext uri="{FF2B5EF4-FFF2-40B4-BE49-F238E27FC236}">
                <a16:creationId xmlns:a16="http://schemas.microsoft.com/office/drawing/2014/main" xmlns="" id="{CB4A266B-0A74-407A-B0F7-6BFA25344685}"/>
              </a:ext>
            </a:extLst>
          </p:cNvPr>
          <p:cNvSpPr>
            <a:spLocks noGrp="1"/>
          </p:cNvSpPr>
          <p:nvPr>
            <p:ph type="sldNum" sz="quarter" idx="4"/>
          </p:nvPr>
        </p:nvSpPr>
        <p:spPr>
          <a:xfrm>
            <a:off x="6553200" y="6416675"/>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B3404EE3-97D1-47B1-A5E1-910EB741651F}"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6947" r:id="rId1"/>
    <p:sldLayoutId id="2147486948" r:id="rId2"/>
    <p:sldLayoutId id="2147486949" r:id="rId3"/>
    <p:sldLayoutId id="2147486950" r:id="rId4"/>
    <p:sldLayoutId id="2147486951" r:id="rId5"/>
    <p:sldLayoutId id="2147486952" r:id="rId6"/>
    <p:sldLayoutId id="2147486953" r:id="rId7"/>
    <p:sldLayoutId id="2147486954" r:id="rId8"/>
    <p:sldLayoutId id="2147486955" r:id="rId9"/>
    <p:sldLayoutId id="2147486956" r:id="rId10"/>
    <p:sldLayoutId id="2147486957" r:id="rId11"/>
  </p:sldLayoutIdLst>
  <p:txStyles>
    <p:titleStyle>
      <a:lvl1pPr algn="ctr" rtl="0" eaLnBrk="0" fontAlgn="base" hangingPunct="0">
        <a:spcBef>
          <a:spcPct val="0"/>
        </a:spcBef>
        <a:spcAft>
          <a:spcPct val="0"/>
        </a:spcAft>
        <a:defRPr sz="4400" kern="1200">
          <a:solidFill>
            <a:schemeClr val="tx1"/>
          </a:solidFill>
          <a:latin typeface="+mj-lt"/>
          <a:ea typeface="MS PGothic" panose="020B0600070205080204" pitchFamily="34" charset="-128"/>
          <a:cs typeface="ＭＳ Ｐゴシック" charset="-128"/>
        </a:defRPr>
      </a:lvl1pPr>
      <a:lvl2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ＭＳ Ｐゴシック" charset="-128"/>
        </a:defRPr>
      </a:lvl2pPr>
      <a:lvl3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ＭＳ Ｐゴシック" charset="-128"/>
        </a:defRPr>
      </a:lvl3pPr>
      <a:lvl4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ＭＳ Ｐゴシック" charset="-128"/>
        </a:defRPr>
      </a:lvl4pPr>
      <a:lvl5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ＭＳ Ｐゴシック" charset="-128"/>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S PGothic" panose="020B0600070205080204" pitchFamily="34" charset="-128"/>
          <a:cs typeface="ＭＳ Ｐゴシック" charset="-128"/>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S PGothic" panose="020B0600070205080204" pitchFamily="34" charset="-128"/>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S PGothic" panose="020B0600070205080204" pitchFamily="34" charset="-128"/>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anose="020B0600070205080204" pitchFamily="34" charset="-128"/>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anose="020B0600070205080204" pitchFamily="34"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xml"/><Relationship Id="rId3"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xml"/><Relationship Id="rId3" Type="http://schemas.openxmlformats.org/officeDocument/2006/relationships/chart" Target="../charts/char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6.xml"/><Relationship Id="rId3" Type="http://schemas.openxmlformats.org/officeDocument/2006/relationships/chart" Target="../charts/char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5" Type="http://schemas.openxmlformats.org/officeDocument/2006/relationships/image" Target="../media/image7.png"/><Relationship Id="rId1" Type="http://schemas.openxmlformats.org/officeDocument/2006/relationships/slideLayout" Target="../slideLayouts/slideLayout5.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97799A2-3A8D-4BCB-8314-BD11021E990D}"/>
              </a:ext>
            </a:extLst>
          </p:cNvPr>
          <p:cNvSpPr>
            <a:spLocks noGrp="1"/>
          </p:cNvSpPr>
          <p:nvPr>
            <p:ph type="ctrTitle"/>
          </p:nvPr>
        </p:nvSpPr>
        <p:spPr>
          <a:xfrm>
            <a:off x="1905000" y="2743200"/>
            <a:ext cx="7138555" cy="1102519"/>
          </a:xfrm>
        </p:spPr>
        <p:txBody>
          <a:bodyPr>
            <a:normAutofit fontScale="90000"/>
          </a:bodyPr>
          <a:lstStyle/>
          <a:p>
            <a:r>
              <a:rPr lang="en-US" dirty="0"/>
              <a:t>Documenting language therapy progress in school settings</a:t>
            </a:r>
          </a:p>
        </p:txBody>
      </p:sp>
      <p:sp>
        <p:nvSpPr>
          <p:cNvPr id="3" name="Subtitle 2">
            <a:extLst>
              <a:ext uri="{FF2B5EF4-FFF2-40B4-BE49-F238E27FC236}">
                <a16:creationId xmlns:a16="http://schemas.microsoft.com/office/drawing/2014/main" xmlns="" id="{D805D6C9-DF52-4D28-82F9-7A7BD49A1999}"/>
              </a:ext>
            </a:extLst>
          </p:cNvPr>
          <p:cNvSpPr>
            <a:spLocks noGrp="1"/>
          </p:cNvSpPr>
          <p:nvPr>
            <p:ph type="subTitle" idx="1"/>
          </p:nvPr>
        </p:nvSpPr>
        <p:spPr>
          <a:xfrm>
            <a:off x="1879294" y="4343400"/>
            <a:ext cx="6705600" cy="1752600"/>
          </a:xfrm>
        </p:spPr>
        <p:txBody>
          <a:bodyPr/>
          <a:lstStyle/>
          <a:p>
            <a:r>
              <a:rPr lang="en-US" dirty="0"/>
              <a:t>Jon F. Miller, Ph.D., CCC-SLP</a:t>
            </a:r>
          </a:p>
          <a:p>
            <a:r>
              <a:rPr lang="en-US" dirty="0"/>
              <a:t>Claudia Dunaway, MA, CCC-SLP</a:t>
            </a:r>
          </a:p>
          <a:p>
            <a:r>
              <a:rPr lang="en-US" dirty="0" err="1"/>
              <a:t>Joyelle</a:t>
            </a:r>
            <a:r>
              <a:rPr lang="en-US" dirty="0"/>
              <a:t> </a:t>
            </a:r>
            <a:r>
              <a:rPr lang="en-US" dirty="0" err="1"/>
              <a:t>DiVall</a:t>
            </a:r>
            <a:r>
              <a:rPr lang="en-US" dirty="0"/>
              <a:t>-Rayan, MS, CCC-SLP</a:t>
            </a:r>
          </a:p>
        </p:txBody>
      </p:sp>
      <p:sp>
        <p:nvSpPr>
          <p:cNvPr id="4" name="TextBox 3"/>
          <p:cNvSpPr txBox="1"/>
          <p:nvPr/>
        </p:nvSpPr>
        <p:spPr>
          <a:xfrm>
            <a:off x="533400" y="533400"/>
            <a:ext cx="4399988" cy="276999"/>
          </a:xfrm>
          <a:prstGeom prst="rect">
            <a:avLst/>
          </a:prstGeom>
          <a:noFill/>
        </p:spPr>
        <p:txBody>
          <a:bodyPr wrap="none" rtlCol="0">
            <a:spAutoFit/>
          </a:bodyPr>
          <a:lstStyle/>
          <a:p>
            <a:pPr algn="ctr"/>
            <a:r>
              <a:rPr lang="en-US" sz="1200" b="1" dirty="0" smtClean="0">
                <a:latin typeface="Times New Roman"/>
                <a:cs typeface="Times New Roman"/>
              </a:rPr>
              <a:t>S7. </a:t>
            </a:r>
            <a:r>
              <a:rPr lang="en-US" sz="1200" b="1" dirty="0">
                <a:latin typeface="Times New Roman"/>
                <a:cs typeface="Times New Roman"/>
              </a:rPr>
              <a:t>Documenting </a:t>
            </a:r>
            <a:r>
              <a:rPr lang="en-US" sz="1200" b="1" dirty="0" smtClean="0">
                <a:latin typeface="Times New Roman"/>
                <a:cs typeface="Times New Roman"/>
              </a:rPr>
              <a:t>Language Therapy Progress </a:t>
            </a:r>
            <a:r>
              <a:rPr lang="en-US" sz="1200" b="1" dirty="0">
                <a:latin typeface="Times New Roman"/>
                <a:cs typeface="Times New Roman"/>
              </a:rPr>
              <a:t>in </a:t>
            </a:r>
            <a:r>
              <a:rPr lang="en-US" sz="1200" b="1" dirty="0" smtClean="0">
                <a:latin typeface="Times New Roman"/>
                <a:cs typeface="Times New Roman"/>
              </a:rPr>
              <a:t>School Settings</a:t>
            </a:r>
            <a:endParaRPr lang="en-US" sz="1200" b="1" dirty="0">
              <a:latin typeface="Times New Roman"/>
              <a:cs typeface="Times New Roman"/>
            </a:endParaRPr>
          </a:p>
        </p:txBody>
      </p:sp>
    </p:spTree>
    <p:extLst>
      <p:ext uri="{BB962C8B-B14F-4D97-AF65-F5344CB8AC3E}">
        <p14:creationId xmlns:p14="http://schemas.microsoft.com/office/powerpoint/2010/main" val="19900030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23193" y="274638"/>
            <a:ext cx="7763608" cy="1143000"/>
          </a:xfrm>
        </p:spPr>
        <p:txBody>
          <a:bodyPr>
            <a:normAutofit fontScale="90000"/>
          </a:bodyPr>
          <a:lstStyle/>
          <a:p>
            <a:r>
              <a:rPr lang="en-US" dirty="0">
                <a:solidFill>
                  <a:srgbClr val="003399"/>
                </a:solidFill>
              </a:rPr>
              <a:t>Example 3 - Academic Vocabulary/Critical Thinking</a:t>
            </a:r>
          </a:p>
        </p:txBody>
      </p:sp>
      <p:sp>
        <p:nvSpPr>
          <p:cNvPr id="3" name="Content Placeholder 2"/>
          <p:cNvSpPr>
            <a:spLocks noGrp="1"/>
          </p:cNvSpPr>
          <p:nvPr>
            <p:ph idx="1"/>
          </p:nvPr>
        </p:nvSpPr>
        <p:spPr>
          <a:xfrm>
            <a:off x="1261697" y="1676400"/>
            <a:ext cx="7086600" cy="4525963"/>
          </a:xfrm>
        </p:spPr>
        <p:txBody>
          <a:bodyPr>
            <a:normAutofit lnSpcReduction="10000"/>
          </a:bodyPr>
          <a:lstStyle/>
          <a:p>
            <a:r>
              <a:rPr lang="en-US" dirty="0"/>
              <a:t>Goal: Increase academic vocabulary/inferential thinking</a:t>
            </a:r>
          </a:p>
          <a:p>
            <a:r>
              <a:rPr lang="en-US" dirty="0"/>
              <a:t>Formative Assessment: </a:t>
            </a:r>
          </a:p>
          <a:p>
            <a:pPr lvl="1"/>
            <a:r>
              <a:rPr lang="en-US" dirty="0"/>
              <a:t>Record </a:t>
            </a:r>
            <a:r>
              <a:rPr lang="en-US" dirty="0">
                <a:solidFill>
                  <a:srgbClr val="FF0000"/>
                </a:solidFill>
              </a:rPr>
              <a:t>Academic Vocabulary Words </a:t>
            </a:r>
            <a:r>
              <a:rPr lang="en-US" dirty="0"/>
              <a:t>with emphasis on emotion and mental state words over X sessions</a:t>
            </a:r>
          </a:p>
          <a:p>
            <a:r>
              <a:rPr lang="en-US" dirty="0"/>
              <a:t>Summative Assessment: </a:t>
            </a:r>
          </a:p>
          <a:p>
            <a:pPr lvl="1"/>
            <a:r>
              <a:rPr lang="en-US" dirty="0"/>
              <a:t>Show increase in use of academic vocabulary and inferential thinking over extended period of time</a:t>
            </a:r>
          </a:p>
        </p:txBody>
      </p:sp>
    </p:spTree>
    <p:extLst>
      <p:ext uri="{BB962C8B-B14F-4D97-AF65-F5344CB8AC3E}">
        <p14:creationId xmlns:p14="http://schemas.microsoft.com/office/powerpoint/2010/main" val="8820017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003399"/>
                </a:solidFill>
              </a:rPr>
              <a:t>Example 2 – Discourse Skills</a:t>
            </a:r>
            <a:br>
              <a:rPr lang="en-US" dirty="0">
                <a:solidFill>
                  <a:srgbClr val="003399"/>
                </a:solidFill>
              </a:rPr>
            </a:br>
            <a:r>
              <a:rPr lang="en-US" sz="3600" dirty="0"/>
              <a:t>Pilot Study – C. Dunaway </a:t>
            </a:r>
            <a:endParaRPr lang="en-US" dirty="0"/>
          </a:p>
        </p:txBody>
      </p:sp>
      <p:sp>
        <p:nvSpPr>
          <p:cNvPr id="3" name="Content Placeholder 2"/>
          <p:cNvSpPr>
            <a:spLocks noGrp="1"/>
          </p:cNvSpPr>
          <p:nvPr>
            <p:ph idx="1"/>
          </p:nvPr>
        </p:nvSpPr>
        <p:spPr>
          <a:xfrm>
            <a:off x="990600" y="1600200"/>
            <a:ext cx="7924800" cy="4983162"/>
          </a:xfrm>
        </p:spPr>
        <p:txBody>
          <a:bodyPr>
            <a:normAutofit fontScale="85000" lnSpcReduction="20000"/>
          </a:bodyPr>
          <a:lstStyle/>
          <a:p>
            <a:r>
              <a:rPr lang="en-US" sz="2800" dirty="0"/>
              <a:t>4 participants (J, K, G, and D)</a:t>
            </a:r>
          </a:p>
          <a:p>
            <a:pPr lvl="1"/>
            <a:r>
              <a:rPr lang="en-US" sz="2100" dirty="0"/>
              <a:t>3</a:t>
            </a:r>
            <a:r>
              <a:rPr lang="en-US" sz="2100" baseline="30000" dirty="0"/>
              <a:t>rd</a:t>
            </a:r>
            <a:r>
              <a:rPr lang="en-US" sz="2100" dirty="0"/>
              <a:t> grade</a:t>
            </a:r>
          </a:p>
          <a:p>
            <a:pPr lvl="1"/>
            <a:r>
              <a:rPr lang="en-US" sz="2100" dirty="0"/>
              <a:t>Identified with language impairment</a:t>
            </a:r>
          </a:p>
          <a:p>
            <a:pPr lvl="1"/>
            <a:r>
              <a:rPr lang="en-US" sz="2100" dirty="0"/>
              <a:t>Low income school in San Diego, CA</a:t>
            </a:r>
          </a:p>
          <a:p>
            <a:r>
              <a:rPr lang="en-US" sz="2800" dirty="0"/>
              <a:t>Language sample</a:t>
            </a:r>
          </a:p>
          <a:p>
            <a:pPr lvl="1"/>
            <a:r>
              <a:rPr lang="en-US" sz="2100" dirty="0"/>
              <a:t>SLP facilitated</a:t>
            </a:r>
          </a:p>
          <a:p>
            <a:pPr lvl="1"/>
            <a:r>
              <a:rPr lang="en-US" sz="2100" dirty="0"/>
              <a:t>Used Shared Reading Approach (read sections and discuss)</a:t>
            </a:r>
          </a:p>
          <a:p>
            <a:pPr lvl="1"/>
            <a:r>
              <a:rPr lang="en-US" sz="2100" dirty="0"/>
              <a:t>Asked Open- wide (What are you thinking) and Open-specific ( How do you think the character feels about....?) questions sparingly</a:t>
            </a:r>
          </a:p>
          <a:p>
            <a:pPr lvl="1"/>
            <a:r>
              <a:rPr lang="en-US" sz="2100" dirty="0"/>
              <a:t>Participants hold collaborative conversation about text</a:t>
            </a:r>
          </a:p>
          <a:p>
            <a:pPr lvl="1"/>
            <a:r>
              <a:rPr lang="en-US" sz="2100" dirty="0"/>
              <a:t>25 minutes</a:t>
            </a:r>
          </a:p>
          <a:p>
            <a:r>
              <a:rPr lang="en-US" sz="2800" dirty="0"/>
              <a:t>Data collected at 3 time points</a:t>
            </a:r>
          </a:p>
          <a:p>
            <a:pPr lvl="1"/>
            <a:r>
              <a:rPr lang="en-US" sz="2100" dirty="0"/>
              <a:t>10/4/2016: second read of </a:t>
            </a:r>
            <a:r>
              <a:rPr lang="en-US" sz="2100" u="sng" dirty="0"/>
              <a:t>Thank you, Mr. </a:t>
            </a:r>
            <a:r>
              <a:rPr lang="en-US" sz="2100" u="sng" dirty="0" err="1"/>
              <a:t>Falker</a:t>
            </a:r>
            <a:r>
              <a:rPr lang="en-US" sz="2100" dirty="0"/>
              <a:t> (</a:t>
            </a:r>
            <a:r>
              <a:rPr lang="en-US" sz="2100" dirty="0" err="1"/>
              <a:t>Polacco</a:t>
            </a:r>
            <a:r>
              <a:rPr lang="en-US" sz="2100" dirty="0"/>
              <a:t>, 1998)</a:t>
            </a:r>
            <a:endParaRPr lang="en-US" sz="2100" u="sng" dirty="0"/>
          </a:p>
          <a:p>
            <a:pPr lvl="1"/>
            <a:r>
              <a:rPr lang="en-US" sz="2100" dirty="0"/>
              <a:t>10/21/2016: first read of </a:t>
            </a:r>
            <a:r>
              <a:rPr lang="en-US" sz="2100" u="sng" dirty="0"/>
              <a:t>The Very Best of Friends</a:t>
            </a:r>
            <a:r>
              <a:rPr lang="en-US" sz="2100" dirty="0"/>
              <a:t> (Wild, 2004)</a:t>
            </a:r>
            <a:endParaRPr lang="en-US" sz="2100" u="sng" dirty="0"/>
          </a:p>
          <a:p>
            <a:pPr lvl="1"/>
            <a:r>
              <a:rPr lang="en-US" sz="2100" dirty="0"/>
              <a:t>10/29/2016: second read of  </a:t>
            </a:r>
            <a:r>
              <a:rPr lang="en-US" sz="2100" u="sng" dirty="0"/>
              <a:t>The Very Best of Friends</a:t>
            </a:r>
          </a:p>
          <a:p>
            <a:r>
              <a:rPr lang="en-US" sz="2800" dirty="0"/>
              <a:t>Data scored using real-time scripting</a:t>
            </a:r>
          </a:p>
          <a:p>
            <a:pPr marL="0" indent="0">
              <a:buNone/>
            </a:pPr>
            <a:endParaRPr lang="en-US" sz="2300" dirty="0"/>
          </a:p>
        </p:txBody>
      </p:sp>
    </p:spTree>
    <p:extLst>
      <p:ext uri="{BB962C8B-B14F-4D97-AF65-F5344CB8AC3E}">
        <p14:creationId xmlns:p14="http://schemas.microsoft.com/office/powerpoint/2010/main" val="17039757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274638"/>
            <a:ext cx="7696200" cy="944562"/>
          </a:xfrm>
        </p:spPr>
        <p:txBody>
          <a:bodyPr/>
          <a:lstStyle/>
          <a:p>
            <a:r>
              <a:rPr lang="en-US" dirty="0">
                <a:solidFill>
                  <a:srgbClr val="003399"/>
                </a:solidFill>
              </a:rPr>
              <a:t>Example 2 – Discourse Skills</a:t>
            </a:r>
            <a:endParaRPr lang="en-US" dirty="0"/>
          </a:p>
        </p:txBody>
      </p:sp>
      <p:pic>
        <p:nvPicPr>
          <p:cNvPr id="6" name="Content Placeholder 3" descr="3 grd small grp2.pdf">
            <a:extLst>
              <a:ext uri="{FF2B5EF4-FFF2-40B4-BE49-F238E27FC236}">
                <a16:creationId xmlns:a16="http://schemas.microsoft.com/office/drawing/2014/main" xmlns="" id="{0E4A00C3-C83E-488C-913E-5BD1B5792234}"/>
              </a:ext>
            </a:extLst>
          </p:cNvPr>
          <p:cNvPicPr>
            <a:picLocks noGrp="1" noChangeAspect="1"/>
          </p:cNvPicPr>
          <p:nvPr>
            <p:ph sz="quarter" idx="1"/>
          </p:nvPr>
        </p:nvPicPr>
        <p:blipFill>
          <a:blip r:embed="rId3"/>
          <a:srcRect l="-42578" r="-42578"/>
          <a:stretch>
            <a:fillRect/>
          </a:stretch>
        </p:blipFill>
        <p:spPr>
          <a:xfrm>
            <a:off x="0" y="1905000"/>
            <a:ext cx="8724900" cy="4572000"/>
          </a:xfrm>
        </p:spPr>
      </p:pic>
      <p:sp>
        <p:nvSpPr>
          <p:cNvPr id="7" name="Title 1">
            <a:extLst>
              <a:ext uri="{FF2B5EF4-FFF2-40B4-BE49-F238E27FC236}">
                <a16:creationId xmlns:a16="http://schemas.microsoft.com/office/drawing/2014/main" xmlns="" id="{772D5DD8-2B0E-462D-AAE5-E3DC3F1DCFC4}"/>
              </a:ext>
            </a:extLst>
          </p:cNvPr>
          <p:cNvSpPr txBox="1">
            <a:spLocks/>
          </p:cNvSpPr>
          <p:nvPr/>
        </p:nvSpPr>
        <p:spPr bwMode="auto">
          <a:xfrm>
            <a:off x="1143000" y="1219200"/>
            <a:ext cx="7772400" cy="5383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S PGothic" panose="020B0600070205080204" pitchFamily="34" charset="-128"/>
                <a:cs typeface="ＭＳ Ｐゴシック" charset="-128"/>
              </a:defRPr>
            </a:lvl1pPr>
            <a:lvl2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ＭＳ Ｐゴシック" charset="-128"/>
              </a:defRPr>
            </a:lvl2pPr>
            <a:lvl3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ＭＳ Ｐゴシック" charset="-128"/>
              </a:defRPr>
            </a:lvl3pPr>
            <a:lvl4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ＭＳ Ｐゴシック" charset="-128"/>
              </a:defRPr>
            </a:lvl4pPr>
            <a:lvl5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ＭＳ Ｐゴシック" charset="-128"/>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3600" dirty="0"/>
              <a:t>Small Group Real-Time Scripting</a:t>
            </a:r>
          </a:p>
        </p:txBody>
      </p:sp>
    </p:spTree>
    <p:extLst>
      <p:ext uri="{BB962C8B-B14F-4D97-AF65-F5344CB8AC3E}">
        <p14:creationId xmlns:p14="http://schemas.microsoft.com/office/powerpoint/2010/main" val="39996246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1623021325"/>
              </p:ext>
            </p:extLst>
          </p:nvPr>
        </p:nvGraphicFramePr>
        <p:xfrm>
          <a:off x="1143000" y="2209800"/>
          <a:ext cx="7791450" cy="4142320"/>
        </p:xfrm>
        <a:graphic>
          <a:graphicData uri="http://schemas.openxmlformats.org/drawingml/2006/table">
            <a:tbl>
              <a:tblPr firstRow="1" bandRow="1">
                <a:tableStyleId>{3C2FFA5D-87B4-456A-9821-1D502468CF0F}</a:tableStyleId>
              </a:tblPr>
              <a:tblGrid>
                <a:gridCol w="1009650">
                  <a:extLst>
                    <a:ext uri="{9D8B030D-6E8A-4147-A177-3AD203B41FA5}">
                      <a16:colId xmlns:a16="http://schemas.microsoft.com/office/drawing/2014/main" xmlns="" val="20000"/>
                    </a:ext>
                  </a:extLst>
                </a:gridCol>
                <a:gridCol w="1524000">
                  <a:extLst>
                    <a:ext uri="{9D8B030D-6E8A-4147-A177-3AD203B41FA5}">
                      <a16:colId xmlns:a16="http://schemas.microsoft.com/office/drawing/2014/main" xmlns="" val="20001"/>
                    </a:ext>
                  </a:extLst>
                </a:gridCol>
                <a:gridCol w="2209800">
                  <a:extLst>
                    <a:ext uri="{9D8B030D-6E8A-4147-A177-3AD203B41FA5}">
                      <a16:colId xmlns:a16="http://schemas.microsoft.com/office/drawing/2014/main" xmlns="" val="20002"/>
                    </a:ext>
                  </a:extLst>
                </a:gridCol>
                <a:gridCol w="3048000">
                  <a:extLst>
                    <a:ext uri="{9D8B030D-6E8A-4147-A177-3AD203B41FA5}">
                      <a16:colId xmlns:a16="http://schemas.microsoft.com/office/drawing/2014/main" xmlns="" val="20003"/>
                    </a:ext>
                  </a:extLst>
                </a:gridCol>
              </a:tblGrid>
              <a:tr h="515200">
                <a:tc>
                  <a:txBody>
                    <a:bodyPr/>
                    <a:lstStyle/>
                    <a:p>
                      <a:pPr algn="ctr"/>
                      <a:r>
                        <a:rPr lang="en-US" sz="2000" dirty="0"/>
                        <a:t>Student</a:t>
                      </a:r>
                    </a:p>
                  </a:txBody>
                  <a:tcPr marL="68580" marR="68580" marT="34290" marB="34290" anchor="ctr"/>
                </a:tc>
                <a:tc>
                  <a:txBody>
                    <a:bodyPr/>
                    <a:lstStyle/>
                    <a:p>
                      <a:pPr algn="ctr"/>
                      <a:r>
                        <a:rPr lang="en-US" sz="2000" dirty="0"/>
                        <a:t>Oct 4</a:t>
                      </a:r>
                    </a:p>
                  </a:txBody>
                  <a:tcPr marL="68580" marR="68580" marT="34290" marB="34290" anchor="ctr"/>
                </a:tc>
                <a:tc>
                  <a:txBody>
                    <a:bodyPr/>
                    <a:lstStyle/>
                    <a:p>
                      <a:pPr algn="ctr"/>
                      <a:r>
                        <a:rPr lang="en-US" sz="2000" dirty="0"/>
                        <a:t>Oct 21</a:t>
                      </a:r>
                    </a:p>
                  </a:txBody>
                  <a:tcPr marL="68580" marR="68580" marT="34290" marB="34290" anchor="ctr"/>
                </a:tc>
                <a:tc>
                  <a:txBody>
                    <a:bodyPr/>
                    <a:lstStyle/>
                    <a:p>
                      <a:pPr algn="ctr"/>
                      <a:r>
                        <a:rPr lang="en-US" sz="2000" dirty="0"/>
                        <a:t>Oct 29</a:t>
                      </a:r>
                    </a:p>
                  </a:txBody>
                  <a:tcPr marL="68580" marR="68580" marT="34290" marB="34290" anchor="ctr"/>
                </a:tc>
                <a:extLst>
                  <a:ext uri="{0D108BD9-81ED-4DB2-BD59-A6C34878D82A}">
                    <a16:rowId xmlns:a16="http://schemas.microsoft.com/office/drawing/2014/main" xmlns="" val="10000"/>
                  </a:ext>
                </a:extLst>
              </a:tr>
              <a:tr h="644838">
                <a:tc>
                  <a:txBody>
                    <a:bodyPr/>
                    <a:lstStyle/>
                    <a:p>
                      <a:pPr algn="ctr"/>
                      <a:r>
                        <a:rPr lang="en-US" sz="2000" dirty="0"/>
                        <a:t>J</a:t>
                      </a:r>
                    </a:p>
                  </a:txBody>
                  <a:tcPr marL="68580" marR="68580" marT="34290" marB="34290" anchor="ctr">
                    <a:solidFill>
                      <a:schemeClr val="tx2">
                        <a:lumMod val="40000"/>
                        <a:lumOff val="60000"/>
                        <a:alpha val="40000"/>
                      </a:schemeClr>
                    </a:solidFill>
                  </a:tcPr>
                </a:tc>
                <a:tc>
                  <a:txBody>
                    <a:bodyPr/>
                    <a:lstStyle/>
                    <a:p>
                      <a:pPr algn="ctr"/>
                      <a:r>
                        <a:rPr lang="en-US" sz="2000" dirty="0"/>
                        <a:t>4/1</a:t>
                      </a:r>
                    </a:p>
                  </a:txBody>
                  <a:tcPr marL="68580" marR="68580" marT="34290" marB="34290">
                    <a:solidFill>
                      <a:schemeClr val="tx2">
                        <a:lumMod val="40000"/>
                        <a:lumOff val="60000"/>
                        <a:alpha val="40000"/>
                      </a:schemeClr>
                    </a:solidFill>
                  </a:tcPr>
                </a:tc>
                <a:tc>
                  <a:txBody>
                    <a:bodyPr/>
                    <a:lstStyle/>
                    <a:p>
                      <a:pPr algn="ctr"/>
                      <a:r>
                        <a:rPr lang="en-US" sz="2000" dirty="0"/>
                        <a:t>10/4</a:t>
                      </a:r>
                      <a:br>
                        <a:rPr lang="en-US" sz="2000" dirty="0"/>
                      </a:br>
                      <a:r>
                        <a:rPr lang="en-US" sz="2000" dirty="0"/>
                        <a:t>(ignore)</a:t>
                      </a:r>
                    </a:p>
                  </a:txBody>
                  <a:tcPr marL="68580" marR="68580" marT="34290" marB="34290">
                    <a:solidFill>
                      <a:schemeClr val="tx2">
                        <a:lumMod val="40000"/>
                        <a:lumOff val="60000"/>
                        <a:alpha val="40000"/>
                      </a:schemeClr>
                    </a:solidFill>
                  </a:tcPr>
                </a:tc>
                <a:tc>
                  <a:txBody>
                    <a:bodyPr/>
                    <a:lstStyle/>
                    <a:p>
                      <a:pPr algn="ctr"/>
                      <a:r>
                        <a:rPr lang="en-US" sz="2000" dirty="0"/>
                        <a:t>18/11</a:t>
                      </a:r>
                      <a:br>
                        <a:rPr lang="en-US" sz="2000" dirty="0"/>
                      </a:br>
                      <a:r>
                        <a:rPr lang="en-US" sz="2000" dirty="0"/>
                        <a:t>(aggressive,</a:t>
                      </a:r>
                      <a:r>
                        <a:rPr lang="en-US" sz="2000" baseline="0" dirty="0"/>
                        <a:t> remind)</a:t>
                      </a:r>
                      <a:endParaRPr lang="en-US" sz="2000" dirty="0"/>
                    </a:p>
                  </a:txBody>
                  <a:tcPr marL="68580" marR="68580" marT="34290" marB="34290">
                    <a:solidFill>
                      <a:schemeClr val="tx2">
                        <a:lumMod val="40000"/>
                        <a:lumOff val="60000"/>
                        <a:alpha val="40000"/>
                      </a:schemeClr>
                    </a:solidFill>
                  </a:tcPr>
                </a:tc>
                <a:extLst>
                  <a:ext uri="{0D108BD9-81ED-4DB2-BD59-A6C34878D82A}">
                    <a16:rowId xmlns:a16="http://schemas.microsoft.com/office/drawing/2014/main" xmlns="" val="10001"/>
                  </a:ext>
                </a:extLst>
              </a:tr>
              <a:tr h="1196340">
                <a:tc>
                  <a:txBody>
                    <a:bodyPr/>
                    <a:lstStyle/>
                    <a:p>
                      <a:pPr algn="ctr"/>
                      <a:r>
                        <a:rPr lang="en-US" sz="2000" dirty="0"/>
                        <a:t>K</a:t>
                      </a:r>
                    </a:p>
                  </a:txBody>
                  <a:tcPr marL="68580" marR="68580" marT="34290" marB="34290" anchor="ctr">
                    <a:solidFill>
                      <a:schemeClr val="tx2">
                        <a:lumMod val="20000"/>
                        <a:lumOff val="80000"/>
                      </a:schemeClr>
                    </a:solidFill>
                  </a:tcPr>
                </a:tc>
                <a:tc>
                  <a:txBody>
                    <a:bodyPr/>
                    <a:lstStyle/>
                    <a:p>
                      <a:pPr algn="ctr"/>
                      <a:r>
                        <a:rPr lang="en-US" sz="2000" dirty="0"/>
                        <a:t>6/3</a:t>
                      </a:r>
                      <a:br>
                        <a:rPr lang="en-US" sz="2000" dirty="0"/>
                      </a:br>
                      <a:r>
                        <a:rPr lang="en-US" sz="2000" dirty="0"/>
                        <a:t>(fair, notice)</a:t>
                      </a:r>
                    </a:p>
                  </a:txBody>
                  <a:tcPr marL="68580" marR="68580" marT="34290" marB="34290">
                    <a:solidFill>
                      <a:schemeClr val="tx2">
                        <a:lumMod val="20000"/>
                        <a:lumOff val="80000"/>
                      </a:schemeClr>
                    </a:solidFill>
                  </a:tcPr>
                </a:tc>
                <a:tc>
                  <a:txBody>
                    <a:bodyPr/>
                    <a:lstStyle/>
                    <a:p>
                      <a:pPr algn="ctr"/>
                      <a:r>
                        <a:rPr lang="en-US" sz="2000" dirty="0"/>
                        <a:t>9/5</a:t>
                      </a:r>
                      <a:br>
                        <a:rPr lang="en-US" sz="2000" dirty="0"/>
                      </a:br>
                      <a:r>
                        <a:rPr lang="en-US" sz="2000" dirty="0"/>
                        <a:t>(disappointed, favorite, </a:t>
                      </a:r>
                      <a:br>
                        <a:rPr lang="en-US" sz="2000" dirty="0"/>
                      </a:br>
                      <a:r>
                        <a:rPr lang="en-US" sz="2000" dirty="0"/>
                        <a:t>rejected, trust)</a:t>
                      </a:r>
                    </a:p>
                  </a:txBody>
                  <a:tcPr marL="68580" marR="68580" marT="34290" marB="34290">
                    <a:solidFill>
                      <a:schemeClr val="tx2">
                        <a:lumMod val="20000"/>
                        <a:lumOff val="80000"/>
                      </a:schemeClr>
                    </a:solidFill>
                  </a:tcPr>
                </a:tc>
                <a:tc>
                  <a:txBody>
                    <a:bodyPr/>
                    <a:lstStyle/>
                    <a:p>
                      <a:pPr algn="ctr"/>
                      <a:r>
                        <a:rPr lang="en-US" sz="2000" dirty="0"/>
                        <a:t>13/7</a:t>
                      </a:r>
                      <a:br>
                        <a:rPr lang="en-US" sz="2000" dirty="0"/>
                      </a:br>
                      <a:r>
                        <a:rPr lang="en-US" sz="2000" dirty="0"/>
                        <a:t>(</a:t>
                      </a:r>
                      <a:r>
                        <a:rPr lang="en-US" sz="2000" baseline="0" dirty="0"/>
                        <a:t>disappointed, forgetful, </a:t>
                      </a:r>
                      <a:r>
                        <a:rPr lang="en-US" sz="2000" dirty="0"/>
                        <a:t>lonely,</a:t>
                      </a:r>
                      <a:r>
                        <a:rPr lang="en-US" sz="2000" baseline="0" dirty="0"/>
                        <a:t> protection, </a:t>
                      </a:r>
                      <a:br>
                        <a:rPr lang="en-US" sz="2000" baseline="0" dirty="0"/>
                      </a:br>
                      <a:r>
                        <a:rPr lang="en-US" sz="2000" baseline="0" dirty="0"/>
                        <a:t>rejected, safe)</a:t>
                      </a:r>
                      <a:endParaRPr lang="en-US" sz="2000" dirty="0"/>
                    </a:p>
                  </a:txBody>
                  <a:tcPr marL="68580" marR="68580" marT="34290" marB="34290">
                    <a:solidFill>
                      <a:schemeClr val="tx2">
                        <a:lumMod val="20000"/>
                        <a:lumOff val="80000"/>
                      </a:schemeClr>
                    </a:solidFill>
                  </a:tcPr>
                </a:tc>
                <a:extLst>
                  <a:ext uri="{0D108BD9-81ED-4DB2-BD59-A6C34878D82A}">
                    <a16:rowId xmlns:a16="http://schemas.microsoft.com/office/drawing/2014/main" xmlns="" val="10002"/>
                  </a:ext>
                </a:extLst>
              </a:tr>
              <a:tr h="594360">
                <a:tc>
                  <a:txBody>
                    <a:bodyPr/>
                    <a:lstStyle/>
                    <a:p>
                      <a:pPr algn="ctr"/>
                      <a:r>
                        <a:rPr lang="en-US" sz="2000" dirty="0"/>
                        <a:t>G</a:t>
                      </a:r>
                    </a:p>
                  </a:txBody>
                  <a:tcPr marL="68580" marR="68580" marT="34290" marB="34290" anchor="ctr">
                    <a:solidFill>
                      <a:schemeClr val="tx2">
                        <a:lumMod val="40000"/>
                        <a:lumOff val="60000"/>
                        <a:alpha val="40000"/>
                      </a:schemeClr>
                    </a:solidFill>
                  </a:tcPr>
                </a:tc>
                <a:tc>
                  <a:txBody>
                    <a:bodyPr/>
                    <a:lstStyle/>
                    <a:p>
                      <a:pPr algn="ctr"/>
                      <a:r>
                        <a:rPr lang="en-US" sz="2000" dirty="0"/>
                        <a:t>9/3</a:t>
                      </a:r>
                      <a:br>
                        <a:rPr lang="en-US" sz="2000" dirty="0"/>
                      </a:br>
                      <a:r>
                        <a:rPr lang="en-US" sz="2000" dirty="0"/>
                        <a:t>(insecure)</a:t>
                      </a:r>
                    </a:p>
                  </a:txBody>
                  <a:tcPr marL="68580" marR="68580" marT="34290" marB="34290">
                    <a:solidFill>
                      <a:schemeClr val="tx2">
                        <a:lumMod val="40000"/>
                        <a:lumOff val="60000"/>
                        <a:alpha val="40000"/>
                      </a:schemeClr>
                    </a:solidFill>
                  </a:tcPr>
                </a:tc>
                <a:tc>
                  <a:txBody>
                    <a:bodyPr/>
                    <a:lstStyle/>
                    <a:p>
                      <a:pPr algn="ctr"/>
                      <a:r>
                        <a:rPr lang="en-US" sz="2000" dirty="0"/>
                        <a:t>5/4</a:t>
                      </a:r>
                      <a:br>
                        <a:rPr lang="en-US" sz="2000" dirty="0"/>
                      </a:br>
                      <a:r>
                        <a:rPr lang="en-US" sz="2000" dirty="0"/>
                        <a:t>(opposite)</a:t>
                      </a:r>
                    </a:p>
                  </a:txBody>
                  <a:tcPr marL="68580" marR="68580" marT="34290" marB="34290">
                    <a:solidFill>
                      <a:schemeClr val="tx2">
                        <a:lumMod val="40000"/>
                        <a:lumOff val="60000"/>
                        <a:alpha val="40000"/>
                      </a:schemeClr>
                    </a:solidFill>
                  </a:tcPr>
                </a:tc>
                <a:tc>
                  <a:txBody>
                    <a:bodyPr/>
                    <a:lstStyle/>
                    <a:p>
                      <a:pPr algn="ctr"/>
                      <a:r>
                        <a:rPr lang="en-US" sz="2000" dirty="0"/>
                        <a:t>12/7</a:t>
                      </a:r>
                      <a:br>
                        <a:rPr lang="en-US" sz="2000" dirty="0"/>
                      </a:br>
                      <a:r>
                        <a:rPr lang="en-US" sz="2000" baseline="0" dirty="0"/>
                        <a:t>(frustrated, remind, safe)</a:t>
                      </a:r>
                      <a:endParaRPr lang="en-US" sz="2000" dirty="0"/>
                    </a:p>
                  </a:txBody>
                  <a:tcPr marL="68580" marR="68580" marT="34290" marB="34290">
                    <a:solidFill>
                      <a:schemeClr val="tx2">
                        <a:lumMod val="40000"/>
                        <a:lumOff val="60000"/>
                        <a:alpha val="40000"/>
                      </a:schemeClr>
                    </a:solidFill>
                  </a:tcPr>
                </a:tc>
                <a:extLst>
                  <a:ext uri="{0D108BD9-81ED-4DB2-BD59-A6C34878D82A}">
                    <a16:rowId xmlns:a16="http://schemas.microsoft.com/office/drawing/2014/main" xmlns="" val="10003"/>
                  </a:ext>
                </a:extLst>
              </a:tr>
              <a:tr h="848208">
                <a:tc>
                  <a:txBody>
                    <a:bodyPr/>
                    <a:lstStyle/>
                    <a:p>
                      <a:pPr algn="ctr"/>
                      <a:r>
                        <a:rPr lang="en-US" sz="2000" dirty="0"/>
                        <a:t>D</a:t>
                      </a:r>
                    </a:p>
                  </a:txBody>
                  <a:tcPr marL="68580" marR="68580" marT="34290" marB="34290" anchor="ctr">
                    <a:solidFill>
                      <a:schemeClr val="tx2">
                        <a:lumMod val="20000"/>
                        <a:lumOff val="80000"/>
                      </a:schemeClr>
                    </a:solidFill>
                  </a:tcPr>
                </a:tc>
                <a:tc>
                  <a:txBody>
                    <a:bodyPr/>
                    <a:lstStyle/>
                    <a:p>
                      <a:pPr algn="ctr"/>
                      <a:r>
                        <a:rPr lang="en-US" sz="2000" dirty="0"/>
                        <a:t>8/2</a:t>
                      </a:r>
                      <a:br>
                        <a:rPr lang="en-US" sz="2000" dirty="0"/>
                      </a:br>
                      <a:r>
                        <a:rPr lang="en-US" sz="2000" dirty="0"/>
                        <a:t>(finally, wondering)</a:t>
                      </a:r>
                    </a:p>
                  </a:txBody>
                  <a:tcPr marL="68580" marR="68580" marT="34290" marB="34290">
                    <a:solidFill>
                      <a:schemeClr val="tx2">
                        <a:lumMod val="20000"/>
                        <a:lumOff val="80000"/>
                      </a:schemeClr>
                    </a:solidFill>
                  </a:tcPr>
                </a:tc>
                <a:tc>
                  <a:txBody>
                    <a:bodyPr/>
                    <a:lstStyle/>
                    <a:p>
                      <a:pPr algn="ctr"/>
                      <a:r>
                        <a:rPr lang="en-US" sz="2000" dirty="0"/>
                        <a:t>6/4</a:t>
                      </a:r>
                    </a:p>
                  </a:txBody>
                  <a:tcPr marL="68580" marR="68580" marT="34290" marB="34290">
                    <a:solidFill>
                      <a:schemeClr val="tx2">
                        <a:lumMod val="20000"/>
                        <a:lumOff val="80000"/>
                      </a:schemeClr>
                    </a:solidFill>
                  </a:tcPr>
                </a:tc>
                <a:tc>
                  <a:txBody>
                    <a:bodyPr/>
                    <a:lstStyle/>
                    <a:p>
                      <a:pPr algn="ctr"/>
                      <a:r>
                        <a:rPr lang="en-US" sz="2000" dirty="0"/>
                        <a:t>11/5</a:t>
                      </a:r>
                      <a:br>
                        <a:rPr lang="en-US" sz="2000" dirty="0"/>
                      </a:br>
                      <a:r>
                        <a:rPr lang="en-US" sz="2000" baseline="0" dirty="0"/>
                        <a:t>(protected, useful)</a:t>
                      </a:r>
                      <a:endParaRPr lang="en-US" sz="2000" dirty="0"/>
                    </a:p>
                  </a:txBody>
                  <a:tcPr marL="68580" marR="68580" marT="34290" marB="34290">
                    <a:solidFill>
                      <a:schemeClr val="tx2">
                        <a:lumMod val="20000"/>
                        <a:lumOff val="80000"/>
                      </a:schemeClr>
                    </a:solidFill>
                  </a:tcPr>
                </a:tc>
                <a:extLst>
                  <a:ext uri="{0D108BD9-81ED-4DB2-BD59-A6C34878D82A}">
                    <a16:rowId xmlns:a16="http://schemas.microsoft.com/office/drawing/2014/main" xmlns="" val="10004"/>
                  </a:ext>
                </a:extLst>
              </a:tr>
            </a:tbl>
          </a:graphicData>
        </a:graphic>
      </p:graphicFrame>
      <p:sp>
        <p:nvSpPr>
          <p:cNvPr id="4" name="TextBox 3">
            <a:extLst>
              <a:ext uri="{FF2B5EF4-FFF2-40B4-BE49-F238E27FC236}">
                <a16:creationId xmlns:a16="http://schemas.microsoft.com/office/drawing/2014/main" xmlns="" id="{FCC64E58-6975-461E-85C7-7BF6D548CF52}"/>
              </a:ext>
            </a:extLst>
          </p:cNvPr>
          <p:cNvSpPr txBox="1"/>
          <p:nvPr/>
        </p:nvSpPr>
        <p:spPr>
          <a:xfrm>
            <a:off x="1114926" y="1439668"/>
            <a:ext cx="7696200" cy="707886"/>
          </a:xfrm>
          <a:prstGeom prst="rect">
            <a:avLst/>
          </a:prstGeom>
          <a:noFill/>
        </p:spPr>
        <p:txBody>
          <a:bodyPr wrap="square" rtlCol="0">
            <a:spAutoFit/>
          </a:bodyPr>
          <a:lstStyle/>
          <a:p>
            <a:pPr algn="ctr"/>
            <a:r>
              <a:rPr lang="en-US" sz="2000" dirty="0"/>
              <a:t>Tally number of on-topic comments about key ideas.</a:t>
            </a:r>
          </a:p>
          <a:p>
            <a:pPr algn="ctr"/>
            <a:r>
              <a:rPr lang="en-US" sz="2000" dirty="0"/>
              <a:t>Ratio: total # of comments / # of inferential comments</a:t>
            </a:r>
          </a:p>
        </p:txBody>
      </p:sp>
      <p:sp>
        <p:nvSpPr>
          <p:cNvPr id="8" name="Title 1">
            <a:extLst>
              <a:ext uri="{FF2B5EF4-FFF2-40B4-BE49-F238E27FC236}">
                <a16:creationId xmlns:a16="http://schemas.microsoft.com/office/drawing/2014/main" xmlns="" id="{CFE29D5B-1B60-4DAE-B19F-FE146B5A4816}"/>
              </a:ext>
            </a:extLst>
          </p:cNvPr>
          <p:cNvSpPr>
            <a:spLocks noGrp="1"/>
          </p:cNvSpPr>
          <p:nvPr>
            <p:ph type="title"/>
          </p:nvPr>
        </p:nvSpPr>
        <p:spPr>
          <a:xfrm>
            <a:off x="990600" y="274638"/>
            <a:ext cx="7696200" cy="1143000"/>
          </a:xfrm>
        </p:spPr>
        <p:txBody>
          <a:bodyPr/>
          <a:lstStyle/>
          <a:p>
            <a:r>
              <a:rPr lang="en-US" dirty="0">
                <a:solidFill>
                  <a:srgbClr val="003399"/>
                </a:solidFill>
              </a:rPr>
              <a:t>Example 2 – Discourse Skills</a:t>
            </a:r>
            <a:br>
              <a:rPr lang="en-US" dirty="0">
                <a:solidFill>
                  <a:srgbClr val="003399"/>
                </a:solidFill>
              </a:rPr>
            </a:br>
            <a:r>
              <a:rPr lang="en-US" sz="3600" dirty="0"/>
              <a:t>Data</a:t>
            </a:r>
            <a:endParaRPr lang="en-US" dirty="0">
              <a:solidFill>
                <a:srgbClr val="003399"/>
              </a:solidFill>
            </a:endParaRPr>
          </a:p>
        </p:txBody>
      </p:sp>
    </p:spTree>
    <p:extLst>
      <p:ext uri="{BB962C8B-B14F-4D97-AF65-F5344CB8AC3E}">
        <p14:creationId xmlns:p14="http://schemas.microsoft.com/office/powerpoint/2010/main" val="24114821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xmlns="" id="{CFE29D5B-1B60-4DAE-B19F-FE146B5A4816}"/>
              </a:ext>
            </a:extLst>
          </p:cNvPr>
          <p:cNvSpPr>
            <a:spLocks noGrp="1"/>
          </p:cNvSpPr>
          <p:nvPr>
            <p:ph type="title"/>
          </p:nvPr>
        </p:nvSpPr>
        <p:spPr>
          <a:xfrm>
            <a:off x="990600" y="274638"/>
            <a:ext cx="7696200" cy="1143000"/>
          </a:xfrm>
        </p:spPr>
        <p:txBody>
          <a:bodyPr/>
          <a:lstStyle/>
          <a:p>
            <a:r>
              <a:rPr lang="en-US" dirty="0">
                <a:solidFill>
                  <a:srgbClr val="003399"/>
                </a:solidFill>
              </a:rPr>
              <a:t>Example 2 – Discourse Skills</a:t>
            </a:r>
            <a:br>
              <a:rPr lang="en-US" dirty="0">
                <a:solidFill>
                  <a:srgbClr val="003399"/>
                </a:solidFill>
              </a:rPr>
            </a:br>
            <a:r>
              <a:rPr lang="en-US" sz="3600" dirty="0"/>
              <a:t>Analysis - Quantity</a:t>
            </a:r>
            <a:endParaRPr lang="en-US" dirty="0">
              <a:solidFill>
                <a:srgbClr val="003399"/>
              </a:solidFill>
            </a:endParaRPr>
          </a:p>
        </p:txBody>
      </p:sp>
      <p:graphicFrame>
        <p:nvGraphicFramePr>
          <p:cNvPr id="3" name="Chart 2">
            <a:extLst>
              <a:ext uri="{FF2B5EF4-FFF2-40B4-BE49-F238E27FC236}">
                <a16:creationId xmlns:a16="http://schemas.microsoft.com/office/drawing/2014/main" xmlns="" id="{80FBA2F6-296E-4F01-8C7E-BF1AAC48658B}"/>
              </a:ext>
            </a:extLst>
          </p:cNvPr>
          <p:cNvGraphicFramePr>
            <a:graphicFrameLocks/>
          </p:cNvGraphicFramePr>
          <p:nvPr>
            <p:extLst>
              <p:ext uri="{D42A27DB-BD31-4B8C-83A1-F6EECF244321}">
                <p14:modId xmlns:p14="http://schemas.microsoft.com/office/powerpoint/2010/main" val="1602631519"/>
              </p:ext>
            </p:extLst>
          </p:nvPr>
        </p:nvGraphicFramePr>
        <p:xfrm>
          <a:off x="1219200" y="1752600"/>
          <a:ext cx="7543800" cy="49530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7321646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xmlns="" id="{CFE29D5B-1B60-4DAE-B19F-FE146B5A4816}"/>
              </a:ext>
            </a:extLst>
          </p:cNvPr>
          <p:cNvSpPr>
            <a:spLocks noGrp="1"/>
          </p:cNvSpPr>
          <p:nvPr>
            <p:ph type="title"/>
          </p:nvPr>
        </p:nvSpPr>
        <p:spPr>
          <a:xfrm>
            <a:off x="990600" y="274638"/>
            <a:ext cx="7696200" cy="1143000"/>
          </a:xfrm>
        </p:spPr>
        <p:txBody>
          <a:bodyPr/>
          <a:lstStyle/>
          <a:p>
            <a:r>
              <a:rPr lang="en-US" dirty="0">
                <a:solidFill>
                  <a:srgbClr val="003399"/>
                </a:solidFill>
              </a:rPr>
              <a:t>Example 2 – Discourse Skills</a:t>
            </a:r>
            <a:br>
              <a:rPr lang="en-US" dirty="0">
                <a:solidFill>
                  <a:srgbClr val="003399"/>
                </a:solidFill>
              </a:rPr>
            </a:br>
            <a:r>
              <a:rPr lang="en-US" sz="3600" dirty="0"/>
              <a:t>Analysis - Quality</a:t>
            </a:r>
            <a:endParaRPr lang="en-US" dirty="0">
              <a:solidFill>
                <a:srgbClr val="003399"/>
              </a:solidFill>
            </a:endParaRPr>
          </a:p>
        </p:txBody>
      </p:sp>
      <p:graphicFrame>
        <p:nvGraphicFramePr>
          <p:cNvPr id="4" name="Chart 3">
            <a:extLst>
              <a:ext uri="{FF2B5EF4-FFF2-40B4-BE49-F238E27FC236}">
                <a16:creationId xmlns:a16="http://schemas.microsoft.com/office/drawing/2014/main" xmlns="" id="{08ABF41C-D850-42B7-9C86-83E070BE9AE7}"/>
              </a:ext>
            </a:extLst>
          </p:cNvPr>
          <p:cNvGraphicFramePr>
            <a:graphicFrameLocks/>
          </p:cNvGraphicFramePr>
          <p:nvPr>
            <p:extLst>
              <p:ext uri="{D42A27DB-BD31-4B8C-83A1-F6EECF244321}">
                <p14:modId xmlns:p14="http://schemas.microsoft.com/office/powerpoint/2010/main" val="4189504119"/>
              </p:ext>
            </p:extLst>
          </p:nvPr>
        </p:nvGraphicFramePr>
        <p:xfrm>
          <a:off x="1066800" y="1706562"/>
          <a:ext cx="7543800" cy="48768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5831313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xmlns="" id="{CFE29D5B-1B60-4DAE-B19F-FE146B5A4816}"/>
              </a:ext>
            </a:extLst>
          </p:cNvPr>
          <p:cNvSpPr>
            <a:spLocks noGrp="1"/>
          </p:cNvSpPr>
          <p:nvPr>
            <p:ph type="title"/>
          </p:nvPr>
        </p:nvSpPr>
        <p:spPr>
          <a:xfrm>
            <a:off x="990600" y="274638"/>
            <a:ext cx="7696200" cy="1143000"/>
          </a:xfrm>
        </p:spPr>
        <p:txBody>
          <a:bodyPr/>
          <a:lstStyle/>
          <a:p>
            <a:r>
              <a:rPr lang="en-US" dirty="0">
                <a:solidFill>
                  <a:srgbClr val="003399"/>
                </a:solidFill>
              </a:rPr>
              <a:t>Example 2 – Discourse Skills</a:t>
            </a:r>
            <a:br>
              <a:rPr lang="en-US" dirty="0">
                <a:solidFill>
                  <a:srgbClr val="003399"/>
                </a:solidFill>
              </a:rPr>
            </a:br>
            <a:r>
              <a:rPr lang="en-US" sz="4000" dirty="0"/>
              <a:t>Conclusion</a:t>
            </a:r>
            <a:endParaRPr lang="en-US" dirty="0"/>
          </a:p>
        </p:txBody>
      </p:sp>
      <p:sp>
        <p:nvSpPr>
          <p:cNvPr id="5" name="Content Placeholder 2">
            <a:extLst>
              <a:ext uri="{FF2B5EF4-FFF2-40B4-BE49-F238E27FC236}">
                <a16:creationId xmlns:a16="http://schemas.microsoft.com/office/drawing/2014/main" xmlns="" id="{5720D988-AF77-4407-AE09-8454C7030451}"/>
              </a:ext>
            </a:extLst>
          </p:cNvPr>
          <p:cNvSpPr>
            <a:spLocks noGrp="1"/>
          </p:cNvSpPr>
          <p:nvPr>
            <p:ph idx="1"/>
          </p:nvPr>
        </p:nvSpPr>
        <p:spPr>
          <a:xfrm>
            <a:off x="1371600" y="1752600"/>
            <a:ext cx="7467600" cy="4830762"/>
          </a:xfrm>
        </p:spPr>
        <p:txBody>
          <a:bodyPr>
            <a:normAutofit lnSpcReduction="10000"/>
          </a:bodyPr>
          <a:lstStyle/>
          <a:p>
            <a:r>
              <a:rPr lang="en-US" dirty="0"/>
              <a:t>Study Results</a:t>
            </a:r>
          </a:p>
          <a:p>
            <a:pPr lvl="1"/>
            <a:r>
              <a:rPr lang="en-US" dirty="0"/>
              <a:t>Students showed an increase in both quantity and quality of talk</a:t>
            </a:r>
          </a:p>
          <a:p>
            <a:pPr lvl="1"/>
            <a:r>
              <a:rPr lang="en-US" dirty="0"/>
              <a:t>SLP’s instructional behaviors appear effective</a:t>
            </a:r>
          </a:p>
          <a:p>
            <a:r>
              <a:rPr lang="en-US" dirty="0"/>
              <a:t>Takeaway</a:t>
            </a:r>
          </a:p>
          <a:p>
            <a:pPr lvl="1"/>
            <a:r>
              <a:rPr lang="en-US" dirty="0"/>
              <a:t>Language sample elicitation can be designed to target specific behaviors</a:t>
            </a:r>
          </a:p>
          <a:p>
            <a:pPr lvl="1"/>
            <a:r>
              <a:rPr lang="en-US" dirty="0"/>
              <a:t>Samples can be analyzed without transcription</a:t>
            </a:r>
          </a:p>
          <a:p>
            <a:pPr lvl="2"/>
            <a:r>
              <a:rPr lang="en-US" dirty="0"/>
              <a:t>Real-time scripting and hand scoring</a:t>
            </a:r>
          </a:p>
        </p:txBody>
      </p:sp>
    </p:spTree>
    <p:extLst>
      <p:ext uri="{BB962C8B-B14F-4D97-AF65-F5344CB8AC3E}">
        <p14:creationId xmlns:p14="http://schemas.microsoft.com/office/powerpoint/2010/main" val="26357757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457200"/>
            <a:ext cx="7754816" cy="1276961"/>
          </a:xfrm>
        </p:spPr>
        <p:txBody>
          <a:bodyPr>
            <a:normAutofit fontScale="90000"/>
          </a:bodyPr>
          <a:lstStyle/>
          <a:p>
            <a:r>
              <a:rPr lang="en-US" dirty="0">
                <a:solidFill>
                  <a:srgbClr val="003399"/>
                </a:solidFill>
              </a:rPr>
              <a:t>Example 3 - Academic vocabulary/Critical thinking</a:t>
            </a:r>
          </a:p>
        </p:txBody>
      </p:sp>
      <p:sp>
        <p:nvSpPr>
          <p:cNvPr id="3" name="Content Placeholder 2"/>
          <p:cNvSpPr>
            <a:spLocks noGrp="1"/>
          </p:cNvSpPr>
          <p:nvPr>
            <p:ph idx="1"/>
          </p:nvPr>
        </p:nvSpPr>
        <p:spPr>
          <a:xfrm>
            <a:off x="1066800" y="1864904"/>
            <a:ext cx="7848600" cy="4876481"/>
          </a:xfrm>
        </p:spPr>
        <p:txBody>
          <a:bodyPr>
            <a:normAutofit/>
          </a:bodyPr>
          <a:lstStyle/>
          <a:p>
            <a:r>
              <a:rPr lang="en-US" sz="2400" dirty="0"/>
              <a:t>Is the student achieving the Common Core Anchor standards for Listening and Speaking? </a:t>
            </a:r>
          </a:p>
          <a:p>
            <a:r>
              <a:rPr lang="en-US" sz="2400" dirty="0"/>
              <a:t>Inferential thinking is assessed by examining the number of mental state verbs and emotion words the student uses.</a:t>
            </a:r>
          </a:p>
          <a:p>
            <a:r>
              <a:rPr lang="en-US" sz="2400" dirty="0"/>
              <a:t>Addresses overused common conversational words and possible substitutes, e.g., “have” </a:t>
            </a:r>
            <a:r>
              <a:rPr lang="en-US" sz="2400" dirty="0">
                <a:sym typeface="Wingdings" panose="05000000000000000000" pitchFamily="2" charset="2"/>
              </a:rPr>
              <a:t> “</a:t>
            </a:r>
            <a:r>
              <a:rPr lang="en-US" sz="2400" dirty="0"/>
              <a:t>own” or “possess” or “contain”. Reliance on rote grammatical forms may inhibit language development particularly for students learning English.</a:t>
            </a:r>
          </a:p>
          <a:p>
            <a:r>
              <a:rPr lang="en-US" sz="2400" dirty="0"/>
              <a:t>The “Precise Emotion Chart” is organized by mild, moderate, and strong emotion words for happy, sad, mad, scared, and other target word concepts.</a:t>
            </a:r>
          </a:p>
          <a:p>
            <a:endParaRPr lang="en-US" dirty="0"/>
          </a:p>
        </p:txBody>
      </p:sp>
    </p:spTree>
    <p:extLst>
      <p:ext uri="{BB962C8B-B14F-4D97-AF65-F5344CB8AC3E}">
        <p14:creationId xmlns:p14="http://schemas.microsoft.com/office/powerpoint/2010/main" val="26323270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xmlns="" id="{B8B90339-C539-4736-86C2-E192413A1748}"/>
              </a:ext>
            </a:extLst>
          </p:cNvPr>
          <p:cNvSpPr>
            <a:spLocks noGrp="1"/>
          </p:cNvSpPr>
          <p:nvPr>
            <p:ph type="title"/>
          </p:nvPr>
        </p:nvSpPr>
        <p:spPr>
          <a:xfrm>
            <a:off x="931984" y="76200"/>
            <a:ext cx="7754816" cy="1499017"/>
          </a:xfrm>
        </p:spPr>
        <p:txBody>
          <a:bodyPr>
            <a:normAutofit/>
          </a:bodyPr>
          <a:lstStyle/>
          <a:p>
            <a:r>
              <a:rPr lang="en-US" sz="4000" dirty="0">
                <a:solidFill>
                  <a:srgbClr val="003399"/>
                </a:solidFill>
              </a:rPr>
              <a:t>Example 3 - Academic vocabulary/Critical thinking</a:t>
            </a:r>
            <a:endParaRPr lang="en-US" sz="4000" dirty="0"/>
          </a:p>
        </p:txBody>
      </p:sp>
      <p:sp>
        <p:nvSpPr>
          <p:cNvPr id="8" name="TextBox 7">
            <a:extLst>
              <a:ext uri="{FF2B5EF4-FFF2-40B4-BE49-F238E27FC236}">
                <a16:creationId xmlns:a16="http://schemas.microsoft.com/office/drawing/2014/main" xmlns="" id="{6E16367A-DBCD-4F4C-86A6-135AC562EB6A}"/>
              </a:ext>
            </a:extLst>
          </p:cNvPr>
          <p:cNvSpPr txBox="1"/>
          <p:nvPr/>
        </p:nvSpPr>
        <p:spPr>
          <a:xfrm>
            <a:off x="1003413" y="1543682"/>
            <a:ext cx="8064387" cy="430887"/>
          </a:xfrm>
          <a:prstGeom prst="rect">
            <a:avLst/>
          </a:prstGeom>
          <a:noFill/>
        </p:spPr>
        <p:txBody>
          <a:bodyPr wrap="none" rtlCol="0">
            <a:spAutoFit/>
          </a:bodyPr>
          <a:lstStyle/>
          <a:p>
            <a:r>
              <a:rPr lang="en-US" sz="2200" dirty="0"/>
              <a:t>Strong Words That Convey Precise Emotions (Dunaway, 2014)</a:t>
            </a:r>
          </a:p>
        </p:txBody>
      </p:sp>
      <p:pic>
        <p:nvPicPr>
          <p:cNvPr id="9" name="Picture 8">
            <a:extLst>
              <a:ext uri="{FF2B5EF4-FFF2-40B4-BE49-F238E27FC236}">
                <a16:creationId xmlns:a16="http://schemas.microsoft.com/office/drawing/2014/main" xmlns="" id="{1210148E-FDFB-4ED6-9156-5125064B727B}"/>
              </a:ext>
            </a:extLst>
          </p:cNvPr>
          <p:cNvPicPr>
            <a:picLocks noChangeAspect="1"/>
          </p:cNvPicPr>
          <p:nvPr/>
        </p:nvPicPr>
        <p:blipFill>
          <a:blip r:embed="rId3"/>
          <a:stretch>
            <a:fillRect/>
          </a:stretch>
        </p:blipFill>
        <p:spPr>
          <a:xfrm>
            <a:off x="5006299" y="2743200"/>
            <a:ext cx="4061501" cy="1920980"/>
          </a:xfrm>
          <a:prstGeom prst="rect">
            <a:avLst/>
          </a:prstGeom>
        </p:spPr>
      </p:pic>
      <p:pic>
        <p:nvPicPr>
          <p:cNvPr id="10" name="Picture 9">
            <a:extLst>
              <a:ext uri="{FF2B5EF4-FFF2-40B4-BE49-F238E27FC236}">
                <a16:creationId xmlns:a16="http://schemas.microsoft.com/office/drawing/2014/main" xmlns="" id="{E9A61167-A3E8-479D-BF15-8979AB1D014E}"/>
              </a:ext>
            </a:extLst>
          </p:cNvPr>
          <p:cNvPicPr>
            <a:picLocks noChangeAspect="1"/>
          </p:cNvPicPr>
          <p:nvPr/>
        </p:nvPicPr>
        <p:blipFill>
          <a:blip r:embed="rId4"/>
          <a:stretch>
            <a:fillRect/>
          </a:stretch>
        </p:blipFill>
        <p:spPr>
          <a:xfrm>
            <a:off x="946103" y="2133600"/>
            <a:ext cx="4006897" cy="2012433"/>
          </a:xfrm>
          <a:prstGeom prst="rect">
            <a:avLst/>
          </a:prstGeom>
        </p:spPr>
      </p:pic>
      <p:pic>
        <p:nvPicPr>
          <p:cNvPr id="11" name="Picture 10">
            <a:extLst>
              <a:ext uri="{FF2B5EF4-FFF2-40B4-BE49-F238E27FC236}">
                <a16:creationId xmlns:a16="http://schemas.microsoft.com/office/drawing/2014/main" xmlns="" id="{61C50DBC-A28D-4288-B6B9-5CA504BF5416}"/>
              </a:ext>
            </a:extLst>
          </p:cNvPr>
          <p:cNvPicPr>
            <a:picLocks noChangeAspect="1"/>
          </p:cNvPicPr>
          <p:nvPr/>
        </p:nvPicPr>
        <p:blipFill>
          <a:blip r:embed="rId5"/>
          <a:stretch>
            <a:fillRect/>
          </a:stretch>
        </p:blipFill>
        <p:spPr>
          <a:xfrm>
            <a:off x="972752" y="4362967"/>
            <a:ext cx="4006898" cy="2342633"/>
          </a:xfrm>
          <a:prstGeom prst="rect">
            <a:avLst/>
          </a:prstGeom>
        </p:spPr>
      </p:pic>
    </p:spTree>
    <p:extLst>
      <p:ext uri="{BB962C8B-B14F-4D97-AF65-F5344CB8AC3E}">
        <p14:creationId xmlns:p14="http://schemas.microsoft.com/office/powerpoint/2010/main" val="298481907"/>
      </p:ext>
    </p:extLst>
  </p:cSld>
  <p:clrMapOvr>
    <a:masterClrMapping/>
  </p:clrMapOvr>
</p:sld>
</file>

<file path=ppt/theme/theme1.xml><?xml version="1.0" encoding="utf-8"?>
<a:theme xmlns:a="http://schemas.openxmlformats.org/drawingml/2006/main" name="SALT Software text on side solid">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SALT Softwar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SALT Software text on side solid">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2_SALT Softwar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8220</TotalTime>
  <Words>827</Words>
  <Application>Microsoft Macintosh PowerPoint</Application>
  <PresentationFormat>On-screen Show (4:3)</PresentationFormat>
  <Paragraphs>93</Paragraphs>
  <Slides>10</Slides>
  <Notes>10</Notes>
  <HiddenSlides>0</HiddenSlides>
  <MMClips>0</MMClips>
  <ScaleCrop>false</ScaleCrop>
  <HeadingPairs>
    <vt:vector size="4" baseType="variant">
      <vt:variant>
        <vt:lpstr>Theme</vt:lpstr>
      </vt:variant>
      <vt:variant>
        <vt:i4>4</vt:i4>
      </vt:variant>
      <vt:variant>
        <vt:lpstr>Slide Titles</vt:lpstr>
      </vt:variant>
      <vt:variant>
        <vt:i4>10</vt:i4>
      </vt:variant>
    </vt:vector>
  </HeadingPairs>
  <TitlesOfParts>
    <vt:vector size="14" baseType="lpstr">
      <vt:lpstr>SALT Software text on side solid</vt:lpstr>
      <vt:lpstr>1_SALT Software</vt:lpstr>
      <vt:lpstr>1_SALT Software text on side solid</vt:lpstr>
      <vt:lpstr>2_SALT Software</vt:lpstr>
      <vt:lpstr>Documenting language therapy progress in school settings</vt:lpstr>
      <vt:lpstr>Example 2 – Discourse Skills Pilot Study – C. Dunaway </vt:lpstr>
      <vt:lpstr>Example 2 – Discourse Skills</vt:lpstr>
      <vt:lpstr>Example 2 – Discourse Skills Data</vt:lpstr>
      <vt:lpstr>Example 2 – Discourse Skills Analysis - Quantity</vt:lpstr>
      <vt:lpstr>Example 2 – Discourse Skills Analysis - Quality</vt:lpstr>
      <vt:lpstr>Example 2 – Discourse Skills Conclusion</vt:lpstr>
      <vt:lpstr>Example 3 - Academic vocabulary/Critical thinking</vt:lpstr>
      <vt:lpstr>Example 3 - Academic vocabulary/Critical thinking</vt:lpstr>
      <vt:lpstr>Example 3 - Academic Vocabulary/Critical Thinking</vt:lpstr>
    </vt:vector>
  </TitlesOfParts>
  <Company>University of Wisconsin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Language Sample Analysis</dc:title>
  <dc:creator>miller</dc:creator>
  <cp:lastModifiedBy>A G</cp:lastModifiedBy>
  <cp:revision>875</cp:revision>
  <dcterms:created xsi:type="dcterms:W3CDTF">2010-10-27T16:20:40Z</dcterms:created>
  <dcterms:modified xsi:type="dcterms:W3CDTF">2021-07-24T23:05:57Z</dcterms:modified>
</cp:coreProperties>
</file>