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7892"/>
    <p:restoredTop sz="95755"/>
  </p:normalViewPr>
  <p:slideViewPr>
    <p:cSldViewPr snapToGrid="0" snapToObjects="1">
      <p:cViewPr varScale="1">
        <p:scale>
          <a:sx n="75" d="100"/>
          <a:sy n="75" d="100"/>
        </p:scale>
        <p:origin x="135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9E31C-F499-374D-ACEF-A889AED6BCD7}" type="datetimeFigureOut">
              <a:rPr lang="es-ES" smtClean="0"/>
              <a:t>8/7/20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6D45C-0C52-8B48-ADEE-DF3A74B0F6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2471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16CEF-930C-374B-8F7F-649662D66ED7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F2F99-875A-4242-BEC4-1F332FAD87A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990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17E150-6C49-AF47-AE8A-A838219A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DDDD575-64AB-4140-8A86-51486F55D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ACD9-AC97-EB49-861C-81A2B40E1271}" type="datetimeFigureOut">
              <a:rPr lang="es-ES" smtClean="0"/>
              <a:t>8/7/20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D84F796-5BC7-284C-A670-4790E582E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D658909-7EEC-DC4A-B3C7-24E5E4A13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62E42-6139-5C4C-BBD6-0B0CBE241A5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1796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263FCBF2-7BE5-EA45-B826-23CA16399A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1578"/>
          <a:stretch/>
        </p:blipFill>
        <p:spPr>
          <a:xfrm>
            <a:off x="0" y="0"/>
            <a:ext cx="2567493" cy="9906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16CEF-930C-374B-8F7F-649662D66ED7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F2F99-875A-4242-BEC4-1F332FAD87A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3946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169A09C-D6B5-6843-809F-16127DA8A0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6858000" cy="1737513"/>
          </a:xfrm>
          <a:prstGeom prst="rect">
            <a:avLst/>
          </a:prstGeom>
        </p:spPr>
      </p:pic>
      <p:pic>
        <p:nvPicPr>
          <p:cNvPr id="10" name="Imagen 9" descr="Imagen que contiene tabla&#10;&#10;Descripción generada automáticamente">
            <a:extLst>
              <a:ext uri="{FF2B5EF4-FFF2-40B4-BE49-F238E27FC236}">
                <a16:creationId xmlns:a16="http://schemas.microsoft.com/office/drawing/2014/main" id="{E5A1D1C5-9EC2-8240-9AC9-6B2DD4951CB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737513"/>
            <a:ext cx="6858000" cy="8168487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BB8E4D4-D759-4A4B-AE6C-FBDEC7E1A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3ECDE1-F8D5-254B-AF8C-C8AF4507F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98FECE1-FB73-234F-B6B8-45B822299A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9ACD9-AC97-EB49-861C-81A2B40E1271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C16C63-9D48-CF4E-8D5C-C0A40B5B6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868D28-4AF3-2242-BFBA-51A293B06F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62E42-6139-5C4C-BBD6-0B0CBE241A5B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A7111914-A6B4-1B4E-A83A-D0ABEEAF1D5A}"/>
              </a:ext>
            </a:extLst>
          </p:cNvPr>
          <p:cNvSpPr txBox="1">
            <a:spLocks/>
          </p:cNvSpPr>
          <p:nvPr userDrawn="1"/>
        </p:nvSpPr>
        <p:spPr>
          <a:xfrm>
            <a:off x="3127053" y="9377892"/>
            <a:ext cx="3643313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/>
              <a:t>EDEC-P template developed by Rangel-Rodríguez, 2020</a:t>
            </a:r>
          </a:p>
        </p:txBody>
      </p:sp>
    </p:spTree>
    <p:extLst>
      <p:ext uri="{BB962C8B-B14F-4D97-AF65-F5344CB8AC3E}">
        <p14:creationId xmlns:p14="http://schemas.microsoft.com/office/powerpoint/2010/main" val="318414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17BA44D-7511-EE40-96E4-6CB97D24F715}"/>
              </a:ext>
            </a:extLst>
          </p:cNvPr>
          <p:cNvSpPr/>
          <p:nvPr/>
        </p:nvSpPr>
        <p:spPr>
          <a:xfrm>
            <a:off x="0" y="0"/>
            <a:ext cx="2575249" cy="2164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u="sng" dirty="0"/>
              <a:t>Add image here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4043AF0-C981-D346-9815-494ADAFC5CA0}"/>
              </a:ext>
            </a:extLst>
          </p:cNvPr>
          <p:cNvSpPr txBox="1"/>
          <p:nvPr/>
        </p:nvSpPr>
        <p:spPr>
          <a:xfrm>
            <a:off x="83859" y="2276668"/>
            <a:ext cx="24913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My name is:</a:t>
            </a:r>
          </a:p>
          <a:p>
            <a:r>
              <a:rPr lang="en-US" sz="1600" dirty="0">
                <a:solidFill>
                  <a:schemeClr val="bg1"/>
                </a:solidFill>
              </a:rPr>
              <a:t>_______</a:t>
            </a:r>
          </a:p>
          <a:p>
            <a:endParaRPr lang="en-US" sz="1600" b="1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</a:rPr>
              <a:t>I am:</a:t>
            </a:r>
            <a:r>
              <a:rPr lang="en-US" sz="1600" dirty="0">
                <a:solidFill>
                  <a:schemeClr val="bg1"/>
                </a:solidFill>
              </a:rPr>
              <a:t> __ years old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03AF50B-4AFD-4141-BC41-1FEE7FC39B64}"/>
              </a:ext>
            </a:extLst>
          </p:cNvPr>
          <p:cNvSpPr txBox="1"/>
          <p:nvPr/>
        </p:nvSpPr>
        <p:spPr>
          <a:xfrm>
            <a:off x="83859" y="3524944"/>
            <a:ext cx="2491388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About me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b="1" dirty="0"/>
          </a:p>
          <a:p>
            <a:r>
              <a:rPr lang="en-US" sz="1200" b="1" dirty="0"/>
              <a:t>I enjoy:</a:t>
            </a:r>
            <a:r>
              <a:rPr lang="en-US" sz="1200" dirty="0"/>
              <a:t> 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b="1" dirty="0"/>
              <a:t>I don’t like:</a:t>
            </a:r>
            <a:r>
              <a:rPr lang="en-US" sz="1200" dirty="0"/>
              <a:t> 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b="1" dirty="0"/>
              <a:t>My favorite games: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897A083-051A-6440-9B38-57536D372647}"/>
              </a:ext>
            </a:extLst>
          </p:cNvPr>
          <p:cNvSpPr txBox="1"/>
          <p:nvPr/>
        </p:nvSpPr>
        <p:spPr>
          <a:xfrm>
            <a:off x="83858" y="9662591"/>
            <a:ext cx="24075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data was </a:t>
            </a:r>
            <a:r>
              <a:rPr lang="en-US" sz="1000"/>
              <a:t>reported by </a:t>
            </a:r>
            <a:r>
              <a:rPr lang="en-US" sz="1000" dirty="0"/>
              <a:t>____________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52B86D1-2CA7-1D43-B95C-51839C1FE578}"/>
              </a:ext>
            </a:extLst>
          </p:cNvPr>
          <p:cNvSpPr txBox="1"/>
          <p:nvPr/>
        </p:nvSpPr>
        <p:spPr>
          <a:xfrm>
            <a:off x="2995128" y="0"/>
            <a:ext cx="3862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Ways people communicate with me:</a:t>
            </a:r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D6167B0-306A-A24F-B57B-521DB900234D}"/>
              </a:ext>
            </a:extLst>
          </p:cNvPr>
          <p:cNvSpPr txBox="1"/>
          <p:nvPr/>
        </p:nvSpPr>
        <p:spPr>
          <a:xfrm>
            <a:off x="2995126" y="1429662"/>
            <a:ext cx="3862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Current ways I use to communicate:</a:t>
            </a:r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93052DE-5CE5-8440-9515-05D9087C509C}"/>
              </a:ext>
            </a:extLst>
          </p:cNvPr>
          <p:cNvSpPr txBox="1"/>
          <p:nvPr/>
        </p:nvSpPr>
        <p:spPr>
          <a:xfrm>
            <a:off x="2995126" y="5126496"/>
            <a:ext cx="3862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Current ways I express my emotions:</a:t>
            </a:r>
            <a:endParaRPr lang="en-US" sz="14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517584E-88B7-3344-8B33-41053077C931}"/>
              </a:ext>
            </a:extLst>
          </p:cNvPr>
          <p:cNvSpPr txBox="1"/>
          <p:nvPr/>
        </p:nvSpPr>
        <p:spPr>
          <a:xfrm>
            <a:off x="2995128" y="7088583"/>
            <a:ext cx="3862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When others express their emotions:</a:t>
            </a:r>
            <a:endParaRPr lang="en-US" sz="14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7DE8FD-BE08-274C-A224-B239FD5774DB}"/>
              </a:ext>
            </a:extLst>
          </p:cNvPr>
          <p:cNvSpPr txBox="1"/>
          <p:nvPr/>
        </p:nvSpPr>
        <p:spPr>
          <a:xfrm>
            <a:off x="2995126" y="8518245"/>
            <a:ext cx="3862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Current ways people respond when I express an emotion:</a:t>
            </a:r>
            <a:endParaRPr lang="en-US" sz="14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</p:txBody>
      </p:sp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2BE4AD3E-B5D1-9747-BE1A-60AEF77A09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752786"/>
              </p:ext>
            </p:extLst>
          </p:nvPr>
        </p:nvGraphicFramePr>
        <p:xfrm>
          <a:off x="2995126" y="2945824"/>
          <a:ext cx="3862872" cy="115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5718">
                  <a:extLst>
                    <a:ext uri="{9D8B030D-6E8A-4147-A177-3AD203B41FA5}">
                      <a16:colId xmlns:a16="http://schemas.microsoft.com/office/drawing/2014/main" val="2812667116"/>
                    </a:ext>
                  </a:extLst>
                </a:gridCol>
                <a:gridCol w="965718">
                  <a:extLst>
                    <a:ext uri="{9D8B030D-6E8A-4147-A177-3AD203B41FA5}">
                      <a16:colId xmlns:a16="http://schemas.microsoft.com/office/drawing/2014/main" val="375983527"/>
                    </a:ext>
                  </a:extLst>
                </a:gridCol>
                <a:gridCol w="965718">
                  <a:extLst>
                    <a:ext uri="{9D8B030D-6E8A-4147-A177-3AD203B41FA5}">
                      <a16:colId xmlns:a16="http://schemas.microsoft.com/office/drawing/2014/main" val="3512564898"/>
                    </a:ext>
                  </a:extLst>
                </a:gridCol>
                <a:gridCol w="965718">
                  <a:extLst>
                    <a:ext uri="{9D8B030D-6E8A-4147-A177-3AD203B41FA5}">
                      <a16:colId xmlns:a16="http://schemas.microsoft.com/office/drawing/2014/main" val="1659764119"/>
                    </a:ext>
                  </a:extLst>
                </a:gridCol>
              </a:tblGrid>
              <a:tr h="241852">
                <a:tc gridSpan="4">
                  <a:txBody>
                    <a:bodyPr/>
                    <a:lstStyle/>
                    <a:p>
                      <a:r>
                        <a:rPr lang="en-US" sz="1400" b="1" noProof="0" dirty="0"/>
                        <a:t>Emotions I express: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259780"/>
                  </a:ext>
                </a:extLst>
              </a:tr>
              <a:tr h="20557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0" noProof="0" dirty="0"/>
                        <a:t>Frequently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b="0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noProof="0" dirty="0"/>
                        <a:t>Sometimes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222773"/>
                  </a:ext>
                </a:extLst>
              </a:tr>
              <a:tr h="294253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/>
                        <a:t> 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2727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21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5C4152-B0CE-8946-926E-2DB248C5F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6858000" cy="1716833"/>
          </a:xfrm>
        </p:spPr>
        <p:txBody>
          <a:bodyPr>
            <a:normAutofit/>
          </a:bodyPr>
          <a:lstStyle/>
          <a:p>
            <a:pPr algn="ctr"/>
            <a:r>
              <a:rPr lang="en-US" sz="2600" dirty="0">
                <a:solidFill>
                  <a:schemeClr val="bg1"/>
                </a:solidFill>
              </a:rPr>
              <a:t>CHALLENGES AND STRATEGIES</a:t>
            </a:r>
            <a:br>
              <a:rPr lang="en-US" sz="26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(about emotional development and communication)</a:t>
            </a:r>
            <a:br>
              <a:rPr lang="en-US" sz="2600" dirty="0">
                <a:solidFill>
                  <a:schemeClr val="bg1"/>
                </a:solidFill>
              </a:rPr>
            </a:br>
            <a:r>
              <a:rPr lang="en-US" sz="2600" dirty="0">
                <a:solidFill>
                  <a:schemeClr val="bg1"/>
                </a:solidFill>
              </a:rPr>
              <a:t>GOAL: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21DE8C1-5092-2E43-908E-BEC34CD1E5EC}"/>
              </a:ext>
            </a:extLst>
          </p:cNvPr>
          <p:cNvSpPr txBox="1"/>
          <p:nvPr/>
        </p:nvSpPr>
        <p:spPr>
          <a:xfrm>
            <a:off x="167950" y="2290721"/>
            <a:ext cx="32610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CHILD’S CHALLENGES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b="1" dirty="0"/>
          </a:p>
          <a:p>
            <a:endParaRPr lang="en-US" sz="11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20E7993-8CAB-9444-858E-B4D646FBAC9C}"/>
              </a:ext>
            </a:extLst>
          </p:cNvPr>
          <p:cNvSpPr txBox="1"/>
          <p:nvPr/>
        </p:nvSpPr>
        <p:spPr>
          <a:xfrm>
            <a:off x="3596951" y="2062117"/>
            <a:ext cx="32610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COMMUNICATION PARTNERS’ CHALLENGES / GOALS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1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61E69A8-561B-1047-9821-490A3327451B}"/>
              </a:ext>
            </a:extLst>
          </p:cNvPr>
          <p:cNvSpPr txBox="1"/>
          <p:nvPr/>
        </p:nvSpPr>
        <p:spPr>
          <a:xfrm>
            <a:off x="167950" y="5641055"/>
            <a:ext cx="32610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STRATEGIES TO ACHIEVE CHILD’S GOAL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1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5B223BB-36F3-D04D-929B-055528F5B1BA}"/>
              </a:ext>
            </a:extLst>
          </p:cNvPr>
          <p:cNvSpPr txBox="1"/>
          <p:nvPr/>
        </p:nvSpPr>
        <p:spPr>
          <a:xfrm>
            <a:off x="3596951" y="5412449"/>
            <a:ext cx="326104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COMMUNICATION PARTNERS’ STRATEGIES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1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4587E54-ED32-5445-89FA-424C044F6AEC}"/>
              </a:ext>
            </a:extLst>
          </p:cNvPr>
          <p:cNvSpPr txBox="1"/>
          <p:nvPr/>
        </p:nvSpPr>
        <p:spPr>
          <a:xfrm>
            <a:off x="167950" y="8072315"/>
            <a:ext cx="3261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Made by</a:t>
            </a:r>
          </a:p>
          <a:p>
            <a:r>
              <a:rPr lang="en-US" sz="1200" dirty="0"/>
              <a:t>(Name)</a:t>
            </a:r>
          </a:p>
          <a:p>
            <a:r>
              <a:rPr lang="en-US" sz="1200" dirty="0"/>
              <a:t>(Credentials)</a:t>
            </a:r>
          </a:p>
          <a:p>
            <a:r>
              <a:rPr lang="en-US" sz="1200" dirty="0"/>
              <a:t>(Institution)</a:t>
            </a:r>
          </a:p>
          <a:p>
            <a:r>
              <a:rPr lang="en-US" sz="1200" dirty="0"/>
              <a:t>(Email)</a:t>
            </a:r>
          </a:p>
          <a:p>
            <a:r>
              <a:rPr lang="en-US" sz="1200" dirty="0"/>
              <a:t>(Date)</a:t>
            </a:r>
          </a:p>
        </p:txBody>
      </p:sp>
    </p:spTree>
    <p:extLst>
      <p:ext uri="{BB962C8B-B14F-4D97-AF65-F5344CB8AC3E}">
        <p14:creationId xmlns:p14="http://schemas.microsoft.com/office/powerpoint/2010/main" val="41832619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</TotalTime>
  <Words>145</Words>
  <Application>Microsoft Macintosh PowerPoint</Application>
  <PresentationFormat>A4 (210 x 297 mm)</PresentationFormat>
  <Paragraphs>92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Diseño personalizado</vt:lpstr>
      <vt:lpstr>Presentación de PowerPoint</vt:lpstr>
      <vt:lpstr>CHALLENGES AND STRATEGIES (about emotional development and communication) GOAL: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Gabriela Alejandra Rangel Rodríguez</dc:creator>
  <cp:lastModifiedBy>Gabriela Alejandra Rangel Rodríguez</cp:lastModifiedBy>
  <cp:revision>12</cp:revision>
  <dcterms:created xsi:type="dcterms:W3CDTF">2020-05-04T13:50:19Z</dcterms:created>
  <dcterms:modified xsi:type="dcterms:W3CDTF">2020-07-08T16:40:05Z</dcterms:modified>
</cp:coreProperties>
</file>