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2" r:id="rId2"/>
  </p:sldMasterIdLst>
  <p:sldIdLst>
    <p:sldId id="256" r:id="rId3"/>
    <p:sldId id="257" r:id="rId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83"/>
    <p:restoredTop sz="95775"/>
  </p:normalViewPr>
  <p:slideViewPr>
    <p:cSldViewPr snapToGrid="0" snapToObjects="1">
      <p:cViewPr>
        <p:scale>
          <a:sx n="67" d="100"/>
          <a:sy n="67" d="100"/>
        </p:scale>
        <p:origin x="2064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EE97A30-C69F-3B49-AF7E-A4EEFD9E85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2477"/>
          <a:stretch/>
        </p:blipFill>
        <p:spPr>
          <a:xfrm>
            <a:off x="-42862" y="0"/>
            <a:ext cx="2314575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78B9-9342-1C46-8A34-4A1F1C560D49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ACA-0B96-7647-8289-E095C7BC10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332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A13008-22F0-0749-92DA-1E32161DB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9EEA04E-325A-6E46-8404-469533359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0E4D-1A83-594C-A534-92C4346AC113}" type="datetimeFigureOut">
              <a:rPr lang="es-ES" smtClean="0"/>
              <a:t>8/7/20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CD5A6CE-95B8-7640-B792-73B842E5B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1D4E01A-0483-2148-A952-E1F0AF4FE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70BF-175D-EE4F-9021-D7B047FEF8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513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78B9-9342-1C46-8A34-4A1F1C560D49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93ACA-0B96-7647-8289-E095C7BC10A9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669297F-43DC-3647-87C7-3454D1FB93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2477"/>
          <a:stretch/>
        </p:blipFill>
        <p:spPr>
          <a:xfrm>
            <a:off x="-42862" y="0"/>
            <a:ext cx="231457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19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0F63A7D-8CD6-0F4B-BCD2-468F38AB2E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171719"/>
            <a:ext cx="6858000" cy="797228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EB81F93-87F0-E842-A2F1-ED1F89FC0D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6858000" cy="1737513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C8BC9EF-46D8-0444-8C13-F96B42937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7363"/>
            <a:ext cx="5915025" cy="1766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C39BEC-A924-7C40-91BE-CB49F4A48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3638"/>
            <a:ext cx="5915025" cy="580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8D301A-3984-FB4A-A7FC-6A4B413490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80E4D-1A83-594C-A534-92C4346AC113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CA2D9A-18A3-A840-8E16-5E7E2F012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657A35-5462-2D40-8D7A-2339D59B4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770BF-175D-EE4F-9021-D7B047FEF86F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A5D67574-5D05-4D48-A035-03D815C7EA6E}"/>
              </a:ext>
            </a:extLst>
          </p:cNvPr>
          <p:cNvSpPr txBox="1">
            <a:spLocks/>
          </p:cNvSpPr>
          <p:nvPr userDrawn="1"/>
        </p:nvSpPr>
        <p:spPr>
          <a:xfrm>
            <a:off x="3213318" y="8652182"/>
            <a:ext cx="3643313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noProof="0" dirty="0"/>
              <a:t>EDEC-P plantilla desarrollada por Rangel-Rodríguez, 2020</a:t>
            </a:r>
          </a:p>
        </p:txBody>
      </p:sp>
    </p:spTree>
    <p:extLst>
      <p:ext uri="{BB962C8B-B14F-4D97-AF65-F5344CB8AC3E}">
        <p14:creationId xmlns:p14="http://schemas.microsoft.com/office/powerpoint/2010/main" val="1452204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BBE7E82A-3A8E-8342-93D4-F7CA0EA13973}"/>
              </a:ext>
            </a:extLst>
          </p:cNvPr>
          <p:cNvSpPr/>
          <p:nvPr/>
        </p:nvSpPr>
        <p:spPr>
          <a:xfrm>
            <a:off x="0" y="19728"/>
            <a:ext cx="2253343" cy="1975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u="sng"/>
              <a:t>Añade una imagen aqui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9CDE3D9-C93B-AC44-AA35-835DF54F8AF8}"/>
              </a:ext>
            </a:extLst>
          </p:cNvPr>
          <p:cNvSpPr txBox="1"/>
          <p:nvPr/>
        </p:nvSpPr>
        <p:spPr>
          <a:xfrm>
            <a:off x="83858" y="2065501"/>
            <a:ext cx="21694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>
                <a:solidFill>
                  <a:schemeClr val="bg1"/>
                </a:solidFill>
              </a:rPr>
              <a:t>Mi nombre es:</a:t>
            </a:r>
          </a:p>
          <a:p>
            <a:r>
              <a:rPr lang="es-ES_tradnl" sz="1600" b="1">
                <a:solidFill>
                  <a:schemeClr val="bg1"/>
                </a:solidFill>
              </a:rPr>
              <a:t>__________________</a:t>
            </a:r>
            <a:endParaRPr lang="es-ES_tradnl" sz="1600" b="1" dirty="0">
              <a:solidFill>
                <a:schemeClr val="bg1"/>
              </a:solidFill>
            </a:endParaRPr>
          </a:p>
          <a:p>
            <a:endParaRPr lang="es-ES_tradnl" sz="1600" b="1" dirty="0">
              <a:solidFill>
                <a:schemeClr val="bg1"/>
              </a:solidFill>
            </a:endParaRPr>
          </a:p>
          <a:p>
            <a:r>
              <a:rPr lang="es-ES_tradnl" sz="1600" b="1" dirty="0">
                <a:solidFill>
                  <a:schemeClr val="bg1"/>
                </a:solidFill>
              </a:rPr>
              <a:t>Tengo:</a:t>
            </a:r>
            <a:r>
              <a:rPr lang="es-ES_tradnl" sz="1600" dirty="0">
                <a:solidFill>
                  <a:schemeClr val="bg1"/>
                </a:solidFill>
              </a:rPr>
              <a:t> ___ años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5C37E86-50D1-3B41-89F0-ECCE38C78F7D}"/>
              </a:ext>
            </a:extLst>
          </p:cNvPr>
          <p:cNvSpPr txBox="1"/>
          <p:nvPr/>
        </p:nvSpPr>
        <p:spPr>
          <a:xfrm>
            <a:off x="83859" y="3247356"/>
            <a:ext cx="2169484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100" b="1" dirty="0"/>
              <a:t>Sobre mi</a:t>
            </a:r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b="1" dirty="0"/>
          </a:p>
          <a:p>
            <a:r>
              <a:rPr lang="es-ES_tradnl" sz="1200" b="1" dirty="0"/>
              <a:t>Me gusta:</a:t>
            </a:r>
            <a:r>
              <a:rPr lang="es-ES_tradnl" sz="1200" dirty="0"/>
              <a:t> </a:t>
            </a:r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r>
              <a:rPr lang="es-ES_tradnl" sz="1200" b="1" dirty="0"/>
              <a:t>No me gusta:</a:t>
            </a:r>
            <a:r>
              <a:rPr lang="es-ES_tradnl" sz="1200" dirty="0"/>
              <a:t> </a:t>
            </a:r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r>
              <a:rPr lang="es-ES_tradnl" sz="1200" b="1" dirty="0"/>
              <a:t>Mis juegos favoritos:</a:t>
            </a:r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B9C389C-5538-4941-9DF4-AE4FA8EE6193}"/>
              </a:ext>
            </a:extLst>
          </p:cNvPr>
          <p:cNvSpPr txBox="1"/>
          <p:nvPr/>
        </p:nvSpPr>
        <p:spPr>
          <a:xfrm>
            <a:off x="83858" y="8872188"/>
            <a:ext cx="21694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/>
              <a:t>Estos datos fueron reportados por: __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587FD4F-0B85-5749-86E9-93DC0B80DB1F}"/>
              </a:ext>
            </a:extLst>
          </p:cNvPr>
          <p:cNvSpPr txBox="1"/>
          <p:nvPr/>
        </p:nvSpPr>
        <p:spPr>
          <a:xfrm>
            <a:off x="2673221" y="-7434"/>
            <a:ext cx="418477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Formas en que la gente se comunica conmigo:</a:t>
            </a:r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E965A87-F843-C044-A765-A91B4EF9958E}"/>
              </a:ext>
            </a:extLst>
          </p:cNvPr>
          <p:cNvSpPr txBox="1"/>
          <p:nvPr/>
        </p:nvSpPr>
        <p:spPr>
          <a:xfrm>
            <a:off x="2673222" y="1443440"/>
            <a:ext cx="418477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Actualmente, para comunicarme utilizo:</a:t>
            </a:r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0F27A2A-3EA2-3344-897B-47330F56ABBD}"/>
              </a:ext>
            </a:extLst>
          </p:cNvPr>
          <p:cNvSpPr txBox="1"/>
          <p:nvPr/>
        </p:nvSpPr>
        <p:spPr>
          <a:xfrm>
            <a:off x="2673220" y="5121256"/>
            <a:ext cx="418477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Actualmente, expreso mis emociones con:</a:t>
            </a:r>
            <a:endParaRPr lang="es-ES_tradnl" sz="14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82D75E7-E36E-284D-A2B7-BDE08BA08780}"/>
              </a:ext>
            </a:extLst>
          </p:cNvPr>
          <p:cNvSpPr txBox="1"/>
          <p:nvPr/>
        </p:nvSpPr>
        <p:spPr>
          <a:xfrm>
            <a:off x="2673222" y="6624668"/>
            <a:ext cx="418477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Cuando otros expresan sus emociones, yo:</a:t>
            </a:r>
            <a:endParaRPr lang="es-ES_tradnl" sz="14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70961A8-44AA-BF43-ACE1-91803B821D89}"/>
              </a:ext>
            </a:extLst>
          </p:cNvPr>
          <p:cNvSpPr txBox="1"/>
          <p:nvPr/>
        </p:nvSpPr>
        <p:spPr>
          <a:xfrm>
            <a:off x="2673219" y="7771213"/>
            <a:ext cx="41847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Maneras actuales en que las personas responden cuando siento una emoción:</a:t>
            </a:r>
            <a:endParaRPr lang="es-ES_tradnl" sz="14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  <a:p>
            <a:endParaRPr lang="es-ES_tradnl" sz="1100" dirty="0"/>
          </a:p>
        </p:txBody>
      </p:sp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BA1675F1-A11F-5845-A68F-B5B99402C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131761"/>
              </p:ext>
            </p:extLst>
          </p:nvPr>
        </p:nvGraphicFramePr>
        <p:xfrm>
          <a:off x="2673222" y="2962676"/>
          <a:ext cx="4184776" cy="115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6194">
                  <a:extLst>
                    <a:ext uri="{9D8B030D-6E8A-4147-A177-3AD203B41FA5}">
                      <a16:colId xmlns:a16="http://schemas.microsoft.com/office/drawing/2014/main" val="2812667116"/>
                    </a:ext>
                  </a:extLst>
                </a:gridCol>
                <a:gridCol w="1046194">
                  <a:extLst>
                    <a:ext uri="{9D8B030D-6E8A-4147-A177-3AD203B41FA5}">
                      <a16:colId xmlns:a16="http://schemas.microsoft.com/office/drawing/2014/main" val="375983527"/>
                    </a:ext>
                  </a:extLst>
                </a:gridCol>
                <a:gridCol w="1046194">
                  <a:extLst>
                    <a:ext uri="{9D8B030D-6E8A-4147-A177-3AD203B41FA5}">
                      <a16:colId xmlns:a16="http://schemas.microsoft.com/office/drawing/2014/main" val="3512564898"/>
                    </a:ext>
                  </a:extLst>
                </a:gridCol>
                <a:gridCol w="1046194">
                  <a:extLst>
                    <a:ext uri="{9D8B030D-6E8A-4147-A177-3AD203B41FA5}">
                      <a16:colId xmlns:a16="http://schemas.microsoft.com/office/drawing/2014/main" val="1659764119"/>
                    </a:ext>
                  </a:extLst>
                </a:gridCol>
              </a:tblGrid>
              <a:tr h="241852">
                <a:tc gridSpan="4">
                  <a:txBody>
                    <a:bodyPr/>
                    <a:lstStyle/>
                    <a:p>
                      <a:r>
                        <a:rPr lang="es-ES_tradnl" sz="1400" b="1" noProof="0"/>
                        <a:t>Emociones que expreso: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259780"/>
                  </a:ext>
                </a:extLst>
              </a:tr>
              <a:tr h="205574"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1100" b="0" noProof="0"/>
                        <a:t>Frecuentemente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b="0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1100" noProof="0"/>
                        <a:t>Algunas veces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222773"/>
                  </a:ext>
                </a:extLst>
              </a:tr>
              <a:tr h="294253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b="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b="0" noProof="0" dirty="0"/>
                        <a:t> 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b="0" noProof="0" dirty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b="0" noProof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b="0" noProof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noProof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noProof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_tradnl" sz="1100" noProof="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2727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4876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7B24A98A-6D87-4045-9FC6-8B97261DF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6858000" cy="1716833"/>
          </a:xfrm>
        </p:spPr>
        <p:txBody>
          <a:bodyPr>
            <a:normAutofit/>
          </a:bodyPr>
          <a:lstStyle/>
          <a:p>
            <a:pPr algn="ctr"/>
            <a:r>
              <a:rPr lang="es-ES_tradnl" sz="2600">
                <a:solidFill>
                  <a:schemeClr val="bg1"/>
                </a:solidFill>
              </a:rPr>
              <a:t>RETOS Y ESTRATEGIAS</a:t>
            </a:r>
            <a:br>
              <a:rPr lang="es-ES_tradnl" sz="2600">
                <a:solidFill>
                  <a:schemeClr val="bg1"/>
                </a:solidFill>
              </a:rPr>
            </a:br>
            <a:r>
              <a:rPr lang="es-ES_tradnl" sz="2200">
                <a:solidFill>
                  <a:schemeClr val="bg1"/>
                </a:solidFill>
              </a:rPr>
              <a:t>(sobre desarrollo emocional y comunicación)</a:t>
            </a:r>
            <a:br>
              <a:rPr lang="es-ES_tradnl" sz="2600">
                <a:solidFill>
                  <a:schemeClr val="bg1"/>
                </a:solidFill>
              </a:rPr>
            </a:br>
            <a:r>
              <a:rPr lang="es-ES_tradnl" sz="2600">
                <a:solidFill>
                  <a:schemeClr val="bg1"/>
                </a:solidFill>
              </a:rPr>
              <a:t>OBJETIVO: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924528C-CFDA-EB42-8148-5691CB5334B3}"/>
              </a:ext>
            </a:extLst>
          </p:cNvPr>
          <p:cNvSpPr txBox="1"/>
          <p:nvPr/>
        </p:nvSpPr>
        <p:spPr>
          <a:xfrm>
            <a:off x="167950" y="2147188"/>
            <a:ext cx="32610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RETOS DEL NIÑO/A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1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FD15B09-F3D9-EB4A-86F2-72F9BB0D298B}"/>
              </a:ext>
            </a:extLst>
          </p:cNvPr>
          <p:cNvSpPr txBox="1"/>
          <p:nvPr/>
        </p:nvSpPr>
        <p:spPr>
          <a:xfrm>
            <a:off x="3596951" y="1929530"/>
            <a:ext cx="32610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RETOS Y OBJETIVOS DE LOS COMPAÑEROS DE COMUNICACIÓN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1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8C82943-7C73-2647-8944-ED7ACA6B905F}"/>
              </a:ext>
            </a:extLst>
          </p:cNvPr>
          <p:cNvSpPr txBox="1"/>
          <p:nvPr/>
        </p:nvSpPr>
        <p:spPr>
          <a:xfrm>
            <a:off x="167950" y="4775637"/>
            <a:ext cx="32610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ESTRATEGIAS PARA ALCANZAR EL OBJETIVO DEL NIÑO/A</a:t>
            </a:r>
            <a:endParaRPr lang="es-ES_tradnl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1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BE1D05E-5586-B94C-8593-FD184CF944B2}"/>
              </a:ext>
            </a:extLst>
          </p:cNvPr>
          <p:cNvSpPr txBox="1"/>
          <p:nvPr/>
        </p:nvSpPr>
        <p:spPr>
          <a:xfrm>
            <a:off x="3596951" y="4775636"/>
            <a:ext cx="326104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/>
              <a:t>ESTRATEGIAS PARA LOS COMPAÑEROS DE COMUNICACIÓN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200" dirty="0"/>
          </a:p>
          <a:p>
            <a:endParaRPr lang="es-ES_tradnl" sz="11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E83229A-9346-3A43-ACD9-F4B8C9BD899E}"/>
              </a:ext>
            </a:extLst>
          </p:cNvPr>
          <p:cNvSpPr txBox="1"/>
          <p:nvPr/>
        </p:nvSpPr>
        <p:spPr>
          <a:xfrm>
            <a:off x="167950" y="7435502"/>
            <a:ext cx="3261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/>
              <a:t>Hecho por</a:t>
            </a:r>
          </a:p>
          <a:p>
            <a:r>
              <a:rPr lang="es-ES_tradnl" sz="1200" dirty="0"/>
              <a:t>(Nombre)</a:t>
            </a:r>
          </a:p>
          <a:p>
            <a:r>
              <a:rPr lang="es-ES_tradnl" sz="1200" dirty="0"/>
              <a:t>(Credenciales/títulos)</a:t>
            </a:r>
          </a:p>
          <a:p>
            <a:r>
              <a:rPr lang="es-ES_tradnl" sz="1200" dirty="0"/>
              <a:t>(Instituciones)</a:t>
            </a:r>
          </a:p>
          <a:p>
            <a:r>
              <a:rPr lang="es-ES_tradnl" sz="1200" dirty="0"/>
              <a:t>(Email)</a:t>
            </a:r>
          </a:p>
          <a:p>
            <a:r>
              <a:rPr lang="es-ES_tradnl" sz="1200" dirty="0"/>
              <a:t>(Fecha)</a:t>
            </a:r>
          </a:p>
        </p:txBody>
      </p:sp>
    </p:spTree>
    <p:extLst>
      <p:ext uri="{BB962C8B-B14F-4D97-AF65-F5344CB8AC3E}">
        <p14:creationId xmlns:p14="http://schemas.microsoft.com/office/powerpoint/2010/main" val="20121163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EC-P_Letter" id="{2E141016-EF41-B94E-9D92-676F42810EE0}" vid="{78A8061E-26B0-C443-ACC9-4404938285B1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EC-P_Letter" id="{2E141016-EF41-B94E-9D92-676F42810EE0}" vid="{4C502C21-27A1-3943-80D4-0E3B0C3E80F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26</TotalTime>
  <Words>164</Words>
  <Application>Microsoft Macintosh PowerPoint</Application>
  <PresentationFormat>Carta (216 x 279 mm)</PresentationFormat>
  <Paragraphs>91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Diseño personalizado</vt:lpstr>
      <vt:lpstr>Presentación de PowerPoint</vt:lpstr>
      <vt:lpstr>RETOS Y ESTRATEGIAS (sobre desarrollo emocional y comunicación) OBJETIVO: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Gabriela Alejandra Rangel Rodríguez</dc:creator>
  <cp:lastModifiedBy>Gabriela Alejandra Rangel Rodríguez</cp:lastModifiedBy>
  <cp:revision>10</cp:revision>
  <dcterms:created xsi:type="dcterms:W3CDTF">2020-05-04T16:56:48Z</dcterms:created>
  <dcterms:modified xsi:type="dcterms:W3CDTF">2020-07-08T16:29:02Z</dcterms:modified>
</cp:coreProperties>
</file>